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6.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5"/>
  </p:notesMasterIdLst>
  <p:sldIdLst>
    <p:sldId id="256" r:id="rId2"/>
    <p:sldId id="257" r:id="rId3"/>
    <p:sldId id="318" r:id="rId4"/>
    <p:sldId id="259" r:id="rId5"/>
    <p:sldId id="260" r:id="rId6"/>
    <p:sldId id="261" r:id="rId7"/>
    <p:sldId id="262" r:id="rId8"/>
    <p:sldId id="263" r:id="rId9"/>
    <p:sldId id="325" r:id="rId10"/>
    <p:sldId id="319" r:id="rId11"/>
    <p:sldId id="320"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327" r:id="rId26"/>
    <p:sldId id="328" r:id="rId27"/>
    <p:sldId id="329" r:id="rId28"/>
    <p:sldId id="330" r:id="rId29"/>
    <p:sldId id="331" r:id="rId30"/>
    <p:sldId id="321" r:id="rId31"/>
    <p:sldId id="322" r:id="rId32"/>
    <p:sldId id="326" r:id="rId33"/>
    <p:sldId id="324"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g+aVtwRr9HT1Wrk6/FJUFenOKF5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69"/>
    <a:srgbClr val="E1C0FF"/>
    <a:srgbClr val="EEA8D2"/>
    <a:srgbClr val="F3E52D"/>
    <a:srgbClr val="61B755"/>
    <a:srgbClr val="CFF2AC"/>
    <a:srgbClr val="9ED561"/>
    <a:srgbClr val="F6B3AC"/>
    <a:srgbClr val="2E53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EFBB9B-87FA-4238-A1E2-887ACE0D1B00}">
  <a:tblStyle styleId="{A6EFBB9B-87FA-4238-A1E2-887ACE0D1B0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41B55E7-F3E9-4059-AD1E-0E19CC7D6EC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CBE7E95-019C-454A-B7E8-83C2F695027D}"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EF3E7"/>
          </a:solidFill>
        </a:fill>
      </a:tcStyle>
    </a:wholeTbl>
    <a:band1H>
      <a:tcTxStyle b="off" i="off"/>
      <a:tcStyle>
        <a:tcBdr/>
        <a:fill>
          <a:solidFill>
            <a:srgbClr val="FCE6CA"/>
          </a:solidFill>
        </a:fill>
      </a:tcStyle>
    </a:band1H>
    <a:band2H>
      <a:tcTxStyle b="off" i="off"/>
      <a:tcStyle>
        <a:tcBdr/>
      </a:tcStyle>
    </a:band2H>
    <a:band1V>
      <a:tcTxStyle b="off" i="off"/>
      <a:tcStyle>
        <a:tcBdr/>
        <a:fill>
          <a:solidFill>
            <a:srgbClr val="FCE6C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79" autoAdjust="0"/>
    <p:restoredTop sz="94660"/>
  </p:normalViewPr>
  <p:slideViewPr>
    <p:cSldViewPr snapToGrid="0">
      <p:cViewPr varScale="1">
        <p:scale>
          <a:sx n="78" d="100"/>
          <a:sy n="78" d="100"/>
        </p:scale>
        <p:origin x="950" y="62"/>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72" Type="http://schemas.openxmlformats.org/officeDocument/2006/relationships/viewProps" Target="view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411de201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12411de2012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solidFill>
          <a:schemeClr val="lt1"/>
        </a:solidFill>
        <a:effectLst/>
      </p:bgPr>
    </p:bg>
    <p:spTree>
      <p:nvGrpSpPr>
        <p:cNvPr id="1" name="Shape 6"/>
        <p:cNvGrpSpPr/>
        <p:nvPr/>
      </p:nvGrpSpPr>
      <p:grpSpPr>
        <a:xfrm>
          <a:off x="0" y="0"/>
          <a:ext cx="0" cy="0"/>
          <a:chOff x="0" y="0"/>
          <a:chExt cx="0" cy="0"/>
        </a:xfrm>
      </p:grpSpPr>
      <p:sp>
        <p:nvSpPr>
          <p:cNvPr id="7" name="Google Shape;7;p50"/>
          <p:cNvSpPr>
            <a:spLocks noGrp="1"/>
          </p:cNvSpPr>
          <p:nvPr>
            <p:ph type="pic" idx="2"/>
          </p:nvPr>
        </p:nvSpPr>
        <p:spPr>
          <a:xfrm>
            <a:off x="-1" y="0"/>
            <a:ext cx="10203255" cy="6858000"/>
          </a:xfrm>
          <a:prstGeom prst="rect">
            <a:avLst/>
          </a:prstGeom>
          <a:solidFill>
            <a:srgbClr val="F2F2F2"/>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spTree>
      <p:nvGrpSpPr>
        <p:cNvPr id="1" name="Shape 8"/>
        <p:cNvGrpSpPr/>
        <p:nvPr/>
      </p:nvGrpSpPr>
      <p:grpSpPr>
        <a:xfrm>
          <a:off x="0" y="0"/>
          <a:ext cx="0" cy="0"/>
          <a:chOff x="0" y="0"/>
          <a:chExt cx="0" cy="0"/>
        </a:xfrm>
      </p:grpSpPr>
      <p:pic>
        <p:nvPicPr>
          <p:cNvPr id="9" name="Google Shape;9;p51"/>
          <p:cNvPicPr preferRelativeResize="0"/>
          <p:nvPr/>
        </p:nvPicPr>
        <p:blipFill rotWithShape="1">
          <a:blip r:embed="rId2">
            <a:alphaModFix/>
          </a:blip>
          <a:srcRect/>
          <a:stretch/>
        </p:blipFill>
        <p:spPr>
          <a:xfrm>
            <a:off x="0" y="6000903"/>
            <a:ext cx="11600704" cy="1140891"/>
          </a:xfrm>
          <a:prstGeom prst="rect">
            <a:avLst/>
          </a:prstGeom>
          <a:noFill/>
          <a:ln>
            <a:noFill/>
          </a:ln>
        </p:spPr>
      </p:pic>
      <p:pic>
        <p:nvPicPr>
          <p:cNvPr id="10" name="Google Shape;10;p51" descr="E:\002-KIMS BUSINESS\007-02-MaxPPT-Contents\150902-com-Global-Laptop\mo900.png"/>
          <p:cNvPicPr preferRelativeResize="0"/>
          <p:nvPr/>
        </p:nvPicPr>
        <p:blipFill rotWithShape="1">
          <a:blip r:embed="rId3">
            <a:alphaModFix/>
          </a:blip>
          <a:srcRect l="18253"/>
          <a:stretch/>
        </p:blipFill>
        <p:spPr>
          <a:xfrm flipH="1">
            <a:off x="8509450" y="2348880"/>
            <a:ext cx="3683812" cy="4509120"/>
          </a:xfrm>
          <a:prstGeom prst="rect">
            <a:avLst/>
          </a:prstGeom>
          <a:noFill/>
          <a:ln>
            <a:noFill/>
          </a:ln>
        </p:spPr>
      </p:pic>
      <p:sp>
        <p:nvSpPr>
          <p:cNvPr id="11" name="Google Shape;11;p51"/>
          <p:cNvSpPr>
            <a:spLocks noGrp="1"/>
          </p:cNvSpPr>
          <p:nvPr>
            <p:ph type="pic" idx="2"/>
          </p:nvPr>
        </p:nvSpPr>
        <p:spPr>
          <a:xfrm>
            <a:off x="8898129" y="2735416"/>
            <a:ext cx="1672517" cy="2613110"/>
          </a:xfrm>
          <a:prstGeom prst="rect">
            <a:avLst/>
          </a:prstGeom>
          <a:solidFill>
            <a:srgbClr val="F2F2F2"/>
          </a:solidFill>
          <a:ln>
            <a:noFill/>
          </a:ln>
        </p:spPr>
      </p:sp>
      <p:sp>
        <p:nvSpPr>
          <p:cNvPr id="12" name="Google Shape;12;p51"/>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3"/>
        <p:cNvGrpSpPr/>
        <p:nvPr/>
      </p:nvGrpSpPr>
      <p:grpSpPr>
        <a:xfrm>
          <a:off x="0" y="0"/>
          <a:ext cx="0" cy="0"/>
          <a:chOff x="0" y="0"/>
          <a:chExt cx="0" cy="0"/>
        </a:xfrm>
      </p:grpSpPr>
      <p:sp>
        <p:nvSpPr>
          <p:cNvPr id="14" name="Google Shape;14;p52"/>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Agenda slide layout">
  <p:cSld name="4_Agenda slide layout">
    <p:bg>
      <p:bgPr>
        <a:blipFill>
          <a:blip r:embed="rId2">
            <a:alphaModFix/>
          </a:blip>
          <a:stretch>
            <a:fillRect/>
          </a:stretch>
        </a:blipFill>
        <a:effectLst/>
      </p:bgPr>
    </p:bg>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or3_VxsSDopf9Bqz-XJeBEyt7pDidAM0/edit#gid=295435895"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5"/>
          <p:cNvSpPr/>
          <p:nvPr/>
        </p:nvSpPr>
        <p:spPr>
          <a:xfrm>
            <a:off x="0" y="1376516"/>
            <a:ext cx="12192000" cy="3549445"/>
          </a:xfrm>
          <a:prstGeom prst="rect">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4"/>
              </a:solidFill>
              <a:latin typeface="Arial"/>
              <a:ea typeface="Arial"/>
              <a:cs typeface="Arial"/>
              <a:sym typeface="Arial"/>
            </a:endParaRPr>
          </a:p>
        </p:txBody>
      </p:sp>
      <p:pic>
        <p:nvPicPr>
          <p:cNvPr id="69" name="Google Shape;69;p5"/>
          <p:cNvPicPr preferRelativeResize="0"/>
          <p:nvPr/>
        </p:nvPicPr>
        <p:blipFill rotWithShape="1">
          <a:blip r:embed="rId3">
            <a:alphaModFix/>
          </a:blip>
          <a:srcRect/>
          <a:stretch/>
        </p:blipFill>
        <p:spPr>
          <a:xfrm>
            <a:off x="597011" y="2389772"/>
            <a:ext cx="3996375" cy="3698426"/>
          </a:xfrm>
          <a:prstGeom prst="rect">
            <a:avLst/>
          </a:prstGeom>
          <a:noFill/>
          <a:ln>
            <a:noFill/>
          </a:ln>
        </p:spPr>
      </p:pic>
      <p:sp>
        <p:nvSpPr>
          <p:cNvPr id="70" name="Google Shape;70;p5"/>
          <p:cNvSpPr txBox="1"/>
          <p:nvPr/>
        </p:nvSpPr>
        <p:spPr>
          <a:xfrm>
            <a:off x="3618271" y="2044654"/>
            <a:ext cx="6823587" cy="23082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altLang="ko-KR" sz="4800" b="1" i="0" dirty="0">
                <a:solidFill>
                  <a:schemeClr val="bg1"/>
                </a:solidFill>
                <a:effectLst/>
                <a:latin typeface="noto"/>
              </a:rPr>
              <a:t>Music recommendation service based on Facial Emotion analysis</a:t>
            </a:r>
            <a:endParaRPr sz="1100" b="1" dirty="0">
              <a:solidFill>
                <a:schemeClr val="bg1"/>
              </a:solidFill>
            </a:endParaRPr>
          </a:p>
        </p:txBody>
      </p:sp>
      <p:sp>
        <p:nvSpPr>
          <p:cNvPr id="71" name="Google Shape;71;p5"/>
          <p:cNvSpPr txBox="1"/>
          <p:nvPr/>
        </p:nvSpPr>
        <p:spPr>
          <a:xfrm>
            <a:off x="9714271" y="4455346"/>
            <a:ext cx="1740310" cy="22775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endParaRPr sz="1100" dirty="0"/>
          </a:p>
          <a:p>
            <a:pPr marL="0" marR="0" lvl="0" indent="0" algn="l" rtl="0">
              <a:lnSpc>
                <a:spcPct val="100000"/>
              </a:lnSpc>
              <a:spcBef>
                <a:spcPts val="0"/>
              </a:spcBef>
              <a:spcAft>
                <a:spcPts val="0"/>
              </a:spcAft>
              <a:buClr>
                <a:srgbClr val="000000"/>
              </a:buClr>
              <a:buSzPts val="3200"/>
              <a:buFont typeface="Arial"/>
              <a:buNone/>
            </a:pPr>
            <a:endParaRPr lang="en-US" sz="2400" b="1" dirty="0">
              <a:solidFill>
                <a:schemeClr val="accent4"/>
              </a:solidFill>
            </a:endParaRPr>
          </a:p>
          <a:p>
            <a:pPr marL="0" marR="0" lvl="0" indent="0" algn="l" rtl="0">
              <a:lnSpc>
                <a:spcPct val="100000"/>
              </a:lnSpc>
              <a:spcBef>
                <a:spcPts val="0"/>
              </a:spcBef>
              <a:spcAft>
                <a:spcPts val="0"/>
              </a:spcAft>
              <a:buClr>
                <a:srgbClr val="000000"/>
              </a:buClr>
              <a:buSzPts val="3200"/>
              <a:buFont typeface="Arial"/>
              <a:buNone/>
            </a:pPr>
            <a:r>
              <a:rPr lang="en-US" sz="2400" b="1" dirty="0">
                <a:solidFill>
                  <a:schemeClr val="accent4"/>
                </a:solidFill>
              </a:rPr>
              <a:t>SuYoung</a:t>
            </a:r>
            <a:endParaRPr sz="1100" dirty="0"/>
          </a:p>
          <a:p>
            <a:pPr marL="0" marR="0" lvl="0" indent="0" algn="l" rtl="0">
              <a:lnSpc>
                <a:spcPct val="100000"/>
              </a:lnSpc>
              <a:spcBef>
                <a:spcPts val="0"/>
              </a:spcBef>
              <a:spcAft>
                <a:spcPts val="0"/>
              </a:spcAft>
              <a:buClr>
                <a:srgbClr val="000000"/>
              </a:buClr>
              <a:buSzPts val="3200"/>
              <a:buFont typeface="Arial"/>
              <a:buNone/>
            </a:pPr>
            <a:r>
              <a:rPr lang="en-US" sz="2400" b="1" dirty="0">
                <a:solidFill>
                  <a:schemeClr val="accent4"/>
                </a:solidFill>
              </a:rPr>
              <a:t>SoHyoun</a:t>
            </a:r>
            <a:endParaRPr sz="2400" b="1" i="0" u="none" strike="noStrike" cap="none" dirty="0">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2400" b="1" dirty="0">
                <a:solidFill>
                  <a:schemeClr val="accent4"/>
                </a:solidFill>
              </a:rPr>
              <a:t>HyeWoo</a:t>
            </a:r>
            <a:endParaRPr sz="2400" b="1" i="0" u="none" strike="noStrike" cap="none" dirty="0">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2400" b="1" dirty="0">
                <a:solidFill>
                  <a:schemeClr val="accent4"/>
                </a:solidFill>
              </a:rPr>
              <a:t>SangJun</a:t>
            </a:r>
            <a:r>
              <a:rPr lang="en-US" sz="2000" b="1" i="0" u="none" strike="noStrike" cap="none" dirty="0">
                <a:solidFill>
                  <a:schemeClr val="accent4"/>
                </a:solidFill>
                <a:latin typeface="Arial"/>
                <a:ea typeface="Arial"/>
                <a:cs typeface="Arial"/>
                <a:sym typeface="Arial"/>
              </a:rPr>
              <a:t> </a:t>
            </a:r>
            <a:endParaRPr sz="2400" b="0" i="0" u="none" strike="noStrike" cap="none" dirty="0">
              <a:solidFill>
                <a:schemeClr val="accent4"/>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51;p46">
            <a:extLst>
              <a:ext uri="{FF2B5EF4-FFF2-40B4-BE49-F238E27FC236}">
                <a16:creationId xmlns:a16="http://schemas.microsoft.com/office/drawing/2014/main" id="{1055325E-EE7C-4DB9-99DD-E4E364476C87}"/>
              </a:ext>
            </a:extLst>
          </p:cNvPr>
          <p:cNvSpPr/>
          <p:nvPr/>
        </p:nvSpPr>
        <p:spPr>
          <a:xfrm>
            <a:off x="3509736" y="1375362"/>
            <a:ext cx="522441" cy="523242"/>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4" name="TextBox 3">
            <a:extLst>
              <a:ext uri="{FF2B5EF4-FFF2-40B4-BE49-F238E27FC236}">
                <a16:creationId xmlns:a16="http://schemas.microsoft.com/office/drawing/2014/main" id="{9AC1E865-9198-4C35-AEE0-7A8A06560043}"/>
              </a:ext>
            </a:extLst>
          </p:cNvPr>
          <p:cNvSpPr txBox="1"/>
          <p:nvPr/>
        </p:nvSpPr>
        <p:spPr>
          <a:xfrm>
            <a:off x="3484809" y="1881667"/>
            <a:ext cx="1071716" cy="307777"/>
          </a:xfrm>
          <a:prstGeom prst="rect">
            <a:avLst/>
          </a:prstGeom>
          <a:noFill/>
        </p:spPr>
        <p:txBody>
          <a:bodyPr wrap="square" rtlCol="0">
            <a:spAutoFit/>
          </a:bodyPr>
          <a:lstStyle/>
          <a:p>
            <a:r>
              <a:rPr lang="en-US" altLang="ko-KR" dirty="0"/>
              <a:t>User</a:t>
            </a:r>
            <a:endParaRPr lang="ko-KR" altLang="en-US" dirty="0"/>
          </a:p>
        </p:txBody>
      </p:sp>
      <p:cxnSp>
        <p:nvCxnSpPr>
          <p:cNvPr id="5" name="직선 화살표 연결선 4">
            <a:extLst>
              <a:ext uri="{FF2B5EF4-FFF2-40B4-BE49-F238E27FC236}">
                <a16:creationId xmlns:a16="http://schemas.microsoft.com/office/drawing/2014/main" id="{CCF5121B-F68A-462C-89D3-D4F99006C5C3}"/>
              </a:ext>
            </a:extLst>
          </p:cNvPr>
          <p:cNvCxnSpPr/>
          <p:nvPr/>
        </p:nvCxnSpPr>
        <p:spPr>
          <a:xfrm>
            <a:off x="3795255" y="3067665"/>
            <a:ext cx="0" cy="914400"/>
          </a:xfrm>
          <a:prstGeom prst="straightConnector1">
            <a:avLst/>
          </a:prstGeom>
          <a:ln>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5F2CFB9D-1C05-4B4B-BE44-BC5245BC1901}"/>
              </a:ext>
            </a:extLst>
          </p:cNvPr>
          <p:cNvSpPr/>
          <p:nvPr/>
        </p:nvSpPr>
        <p:spPr>
          <a:xfrm>
            <a:off x="2703875" y="4130955"/>
            <a:ext cx="2261418" cy="1566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tx1"/>
                </a:solidFill>
              </a:ln>
              <a:solidFill>
                <a:schemeClr val="tx1"/>
              </a:solidFill>
            </a:endParaRPr>
          </a:p>
        </p:txBody>
      </p:sp>
      <p:sp>
        <p:nvSpPr>
          <p:cNvPr id="7" name="직사각형 6">
            <a:extLst>
              <a:ext uri="{FF2B5EF4-FFF2-40B4-BE49-F238E27FC236}">
                <a16:creationId xmlns:a16="http://schemas.microsoft.com/office/drawing/2014/main" id="{E1263902-50BB-40E9-97B5-53714F4F6F2E}"/>
              </a:ext>
            </a:extLst>
          </p:cNvPr>
          <p:cNvSpPr/>
          <p:nvPr/>
        </p:nvSpPr>
        <p:spPr>
          <a:xfrm>
            <a:off x="2939849" y="4306529"/>
            <a:ext cx="1769806" cy="4916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BB0955B-E5FD-4B59-8455-CB800541DAE4}"/>
              </a:ext>
            </a:extLst>
          </p:cNvPr>
          <p:cNvSpPr/>
          <p:nvPr/>
        </p:nvSpPr>
        <p:spPr>
          <a:xfrm>
            <a:off x="2939849" y="4931846"/>
            <a:ext cx="1769806" cy="4916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6AAFCA3B-68D5-45B3-B8CC-1066AAE689D7}"/>
              </a:ext>
            </a:extLst>
          </p:cNvPr>
          <p:cNvPicPr>
            <a:picLocks noChangeAspect="1"/>
          </p:cNvPicPr>
          <p:nvPr/>
        </p:nvPicPr>
        <p:blipFill>
          <a:blip r:embed="rId2"/>
          <a:stretch>
            <a:fillRect/>
          </a:stretch>
        </p:blipFill>
        <p:spPr>
          <a:xfrm>
            <a:off x="2271255" y="4486986"/>
            <a:ext cx="627497" cy="622311"/>
          </a:xfrm>
          <a:prstGeom prst="rect">
            <a:avLst/>
          </a:prstGeom>
        </p:spPr>
      </p:pic>
      <p:sp>
        <p:nvSpPr>
          <p:cNvPr id="10" name="TextBox 9">
            <a:extLst>
              <a:ext uri="{FF2B5EF4-FFF2-40B4-BE49-F238E27FC236}">
                <a16:creationId xmlns:a16="http://schemas.microsoft.com/office/drawing/2014/main" id="{E920D947-354E-48ED-8E73-19D590E90724}"/>
              </a:ext>
            </a:extLst>
          </p:cNvPr>
          <p:cNvSpPr txBox="1"/>
          <p:nvPr/>
        </p:nvSpPr>
        <p:spPr>
          <a:xfrm>
            <a:off x="3106996" y="4404852"/>
            <a:ext cx="1641987" cy="307777"/>
          </a:xfrm>
          <a:prstGeom prst="rect">
            <a:avLst/>
          </a:prstGeom>
          <a:noFill/>
        </p:spPr>
        <p:txBody>
          <a:bodyPr wrap="square" rtlCol="0">
            <a:spAutoFit/>
          </a:bodyPr>
          <a:lstStyle/>
          <a:p>
            <a:r>
              <a:rPr lang="en-US" altLang="ko-KR" dirty="0"/>
              <a:t>Music streaming</a:t>
            </a:r>
            <a:endParaRPr lang="ko-KR" altLang="en-US" dirty="0"/>
          </a:p>
        </p:txBody>
      </p:sp>
      <p:sp>
        <p:nvSpPr>
          <p:cNvPr id="11" name="TextBox 10">
            <a:extLst>
              <a:ext uri="{FF2B5EF4-FFF2-40B4-BE49-F238E27FC236}">
                <a16:creationId xmlns:a16="http://schemas.microsoft.com/office/drawing/2014/main" id="{E99BA9F3-5672-4987-BB9F-613B6DA65325}"/>
              </a:ext>
            </a:extLst>
          </p:cNvPr>
          <p:cNvSpPr txBox="1"/>
          <p:nvPr/>
        </p:nvSpPr>
        <p:spPr>
          <a:xfrm>
            <a:off x="3067668" y="5060137"/>
            <a:ext cx="1799305" cy="307777"/>
          </a:xfrm>
          <a:prstGeom prst="rect">
            <a:avLst/>
          </a:prstGeom>
          <a:noFill/>
        </p:spPr>
        <p:txBody>
          <a:bodyPr wrap="square" rtlCol="0">
            <a:spAutoFit/>
          </a:bodyPr>
          <a:lstStyle/>
          <a:p>
            <a:r>
              <a:rPr lang="en-US" altLang="ko-KR" dirty="0"/>
              <a:t>API for developers</a:t>
            </a:r>
            <a:endParaRPr lang="ko-KR" altLang="en-US" dirty="0"/>
          </a:p>
        </p:txBody>
      </p:sp>
      <p:sp>
        <p:nvSpPr>
          <p:cNvPr id="12" name="TextBox 11">
            <a:extLst>
              <a:ext uri="{FF2B5EF4-FFF2-40B4-BE49-F238E27FC236}">
                <a16:creationId xmlns:a16="http://schemas.microsoft.com/office/drawing/2014/main" id="{CF88D6F2-502D-4CFB-9C8D-8B7B7FFF6E9A}"/>
              </a:ext>
            </a:extLst>
          </p:cNvPr>
          <p:cNvSpPr txBox="1"/>
          <p:nvPr/>
        </p:nvSpPr>
        <p:spPr>
          <a:xfrm>
            <a:off x="4011565" y="3352800"/>
            <a:ext cx="2261415" cy="307777"/>
          </a:xfrm>
          <a:prstGeom prst="rect">
            <a:avLst/>
          </a:prstGeom>
          <a:noFill/>
        </p:spPr>
        <p:txBody>
          <a:bodyPr wrap="square" rtlCol="0">
            <a:spAutoFit/>
          </a:bodyPr>
          <a:lstStyle/>
          <a:p>
            <a:r>
              <a:rPr lang="en-US" altLang="ko-KR" dirty="0"/>
              <a:t>Playing music</a:t>
            </a:r>
            <a:endParaRPr lang="ko-KR" altLang="en-US" dirty="0"/>
          </a:p>
        </p:txBody>
      </p:sp>
      <p:sp>
        <p:nvSpPr>
          <p:cNvPr id="13" name="TextBox 12">
            <a:extLst>
              <a:ext uri="{FF2B5EF4-FFF2-40B4-BE49-F238E27FC236}">
                <a16:creationId xmlns:a16="http://schemas.microsoft.com/office/drawing/2014/main" id="{9361A877-A2A9-468F-AD5E-B612BA9FC288}"/>
              </a:ext>
            </a:extLst>
          </p:cNvPr>
          <p:cNvSpPr txBox="1"/>
          <p:nvPr/>
        </p:nvSpPr>
        <p:spPr>
          <a:xfrm>
            <a:off x="2839757" y="5781368"/>
            <a:ext cx="2349911" cy="307777"/>
          </a:xfrm>
          <a:prstGeom prst="rect">
            <a:avLst/>
          </a:prstGeom>
          <a:noFill/>
        </p:spPr>
        <p:txBody>
          <a:bodyPr wrap="square" rtlCol="0">
            <a:spAutoFit/>
          </a:bodyPr>
          <a:lstStyle/>
          <a:p>
            <a:r>
              <a:rPr lang="en-US" altLang="ko-KR" dirty="0"/>
              <a:t>Spotify service platform</a:t>
            </a:r>
            <a:endParaRPr lang="ko-KR" altLang="en-US" dirty="0"/>
          </a:p>
        </p:txBody>
      </p:sp>
      <p:sp>
        <p:nvSpPr>
          <p:cNvPr id="14" name="직사각형 13">
            <a:extLst>
              <a:ext uri="{FF2B5EF4-FFF2-40B4-BE49-F238E27FC236}">
                <a16:creationId xmlns:a16="http://schemas.microsoft.com/office/drawing/2014/main" id="{769A38E8-8022-475D-ABE7-F89F0BE9E867}"/>
              </a:ext>
            </a:extLst>
          </p:cNvPr>
          <p:cNvSpPr/>
          <p:nvPr/>
        </p:nvSpPr>
        <p:spPr>
          <a:xfrm>
            <a:off x="6548290" y="4486986"/>
            <a:ext cx="1661651" cy="8809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BEABC990-0496-4510-9365-EEC4B8C951F1}"/>
              </a:ext>
            </a:extLst>
          </p:cNvPr>
          <p:cNvSpPr txBox="1"/>
          <p:nvPr/>
        </p:nvSpPr>
        <p:spPr>
          <a:xfrm>
            <a:off x="6705606" y="4665840"/>
            <a:ext cx="1347019" cy="523220"/>
          </a:xfrm>
          <a:prstGeom prst="rect">
            <a:avLst/>
          </a:prstGeom>
          <a:noFill/>
        </p:spPr>
        <p:txBody>
          <a:bodyPr wrap="square" rtlCol="0">
            <a:spAutoFit/>
          </a:bodyPr>
          <a:lstStyle/>
          <a:p>
            <a:pPr algn="ctr"/>
            <a:r>
              <a:rPr lang="en-US" altLang="ko-KR" dirty="0"/>
              <a:t>Creation of Spotify playlist</a:t>
            </a:r>
            <a:endParaRPr lang="ko-KR" altLang="en-US" dirty="0"/>
          </a:p>
        </p:txBody>
      </p:sp>
      <p:cxnSp>
        <p:nvCxnSpPr>
          <p:cNvPr id="16" name="직선 화살표 연결선 15">
            <a:extLst>
              <a:ext uri="{FF2B5EF4-FFF2-40B4-BE49-F238E27FC236}">
                <a16:creationId xmlns:a16="http://schemas.microsoft.com/office/drawing/2014/main" id="{555137ED-774C-4AA6-AEA6-E5702E0E5EB2}"/>
              </a:ext>
            </a:extLst>
          </p:cNvPr>
          <p:cNvCxnSpPr>
            <a:cxnSpLocks/>
            <a:stCxn id="14" idx="1"/>
            <a:endCxn id="6" idx="3"/>
          </p:cNvCxnSpPr>
          <p:nvPr/>
        </p:nvCxnSpPr>
        <p:spPr>
          <a:xfrm flipH="1" flipV="1">
            <a:off x="4965293" y="4914109"/>
            <a:ext cx="1582997" cy="13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9551E0E-750F-4041-B1E3-C39B076183F6}"/>
              </a:ext>
            </a:extLst>
          </p:cNvPr>
          <p:cNvSpPr txBox="1"/>
          <p:nvPr/>
        </p:nvSpPr>
        <p:spPr>
          <a:xfrm>
            <a:off x="5279930" y="4974815"/>
            <a:ext cx="1140544" cy="307777"/>
          </a:xfrm>
          <a:prstGeom prst="rect">
            <a:avLst/>
          </a:prstGeom>
          <a:noFill/>
        </p:spPr>
        <p:txBody>
          <a:bodyPr wrap="square" rtlCol="0">
            <a:spAutoFit/>
          </a:bodyPr>
          <a:lstStyle/>
          <a:p>
            <a:r>
              <a:rPr lang="en-US" altLang="ko-KR" dirty="0"/>
              <a:t> </a:t>
            </a:r>
            <a:r>
              <a:rPr lang="en-US" altLang="ko-KR" dirty="0" err="1"/>
              <a:t>Playlist_id</a:t>
            </a:r>
            <a:endParaRPr lang="ko-KR" altLang="en-US" dirty="0"/>
          </a:p>
        </p:txBody>
      </p:sp>
      <p:sp>
        <p:nvSpPr>
          <p:cNvPr id="18" name="직사각형 17">
            <a:extLst>
              <a:ext uri="{FF2B5EF4-FFF2-40B4-BE49-F238E27FC236}">
                <a16:creationId xmlns:a16="http://schemas.microsoft.com/office/drawing/2014/main" id="{81DF4AA7-7CA8-4F87-BC28-FAD96A0A0F43}"/>
              </a:ext>
            </a:extLst>
          </p:cNvPr>
          <p:cNvSpPr/>
          <p:nvPr/>
        </p:nvSpPr>
        <p:spPr>
          <a:xfrm>
            <a:off x="7472518" y="2986986"/>
            <a:ext cx="166165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98A5EAB3-D9CB-433B-A5D8-5A45FF92BF4D}"/>
              </a:ext>
            </a:extLst>
          </p:cNvPr>
          <p:cNvSpPr txBox="1"/>
          <p:nvPr/>
        </p:nvSpPr>
        <p:spPr>
          <a:xfrm>
            <a:off x="7482354" y="3175819"/>
            <a:ext cx="1818967" cy="523220"/>
          </a:xfrm>
          <a:prstGeom prst="rect">
            <a:avLst/>
          </a:prstGeom>
          <a:noFill/>
        </p:spPr>
        <p:txBody>
          <a:bodyPr wrap="square" rtlCol="0">
            <a:spAutoFit/>
          </a:bodyPr>
          <a:lstStyle/>
          <a:p>
            <a:r>
              <a:rPr lang="en-US" altLang="ko-KR" dirty="0"/>
              <a:t>Recommendation</a:t>
            </a:r>
          </a:p>
          <a:p>
            <a:r>
              <a:rPr lang="en-US" altLang="ko-KR" dirty="0"/>
              <a:t>of candidate songs</a:t>
            </a:r>
            <a:endParaRPr lang="ko-KR" altLang="en-US" dirty="0"/>
          </a:p>
        </p:txBody>
      </p:sp>
      <p:sp>
        <p:nvSpPr>
          <p:cNvPr id="20" name="직사각형 19">
            <a:extLst>
              <a:ext uri="{FF2B5EF4-FFF2-40B4-BE49-F238E27FC236}">
                <a16:creationId xmlns:a16="http://schemas.microsoft.com/office/drawing/2014/main" id="{6023FEC2-50A1-417E-9762-AE6BDA581C9B}"/>
              </a:ext>
            </a:extLst>
          </p:cNvPr>
          <p:cNvSpPr/>
          <p:nvPr/>
        </p:nvSpPr>
        <p:spPr>
          <a:xfrm>
            <a:off x="5997679" y="2986986"/>
            <a:ext cx="1229032" cy="7120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11ACBFC2-C2D7-43CD-8F57-A359A56BAF5F}"/>
              </a:ext>
            </a:extLst>
          </p:cNvPr>
          <p:cNvSpPr txBox="1"/>
          <p:nvPr/>
        </p:nvSpPr>
        <p:spPr>
          <a:xfrm>
            <a:off x="6133562" y="3185651"/>
            <a:ext cx="1034155" cy="307777"/>
          </a:xfrm>
          <a:prstGeom prst="rect">
            <a:avLst/>
          </a:prstGeom>
          <a:noFill/>
        </p:spPr>
        <p:txBody>
          <a:bodyPr wrap="square" rtlCol="0">
            <a:spAutoFit/>
          </a:bodyPr>
          <a:lstStyle/>
          <a:p>
            <a:r>
              <a:rPr lang="en-US" altLang="ko-KR" dirty="0"/>
              <a:t>Searching</a:t>
            </a:r>
            <a:endParaRPr lang="ko-KR" altLang="en-US" dirty="0"/>
          </a:p>
        </p:txBody>
      </p:sp>
      <p:sp>
        <p:nvSpPr>
          <p:cNvPr id="22" name="직사각형 21">
            <a:extLst>
              <a:ext uri="{FF2B5EF4-FFF2-40B4-BE49-F238E27FC236}">
                <a16:creationId xmlns:a16="http://schemas.microsoft.com/office/drawing/2014/main" id="{8A7E30DF-D06E-449A-9801-360F3EF51E54}"/>
              </a:ext>
            </a:extLst>
          </p:cNvPr>
          <p:cNvSpPr/>
          <p:nvPr/>
        </p:nvSpPr>
        <p:spPr>
          <a:xfrm>
            <a:off x="7521682" y="1851894"/>
            <a:ext cx="1523996" cy="7438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B1E3F833-A2E2-4516-85C5-38E9BF002C13}"/>
              </a:ext>
            </a:extLst>
          </p:cNvPr>
          <p:cNvSpPr txBox="1"/>
          <p:nvPr/>
        </p:nvSpPr>
        <p:spPr>
          <a:xfrm>
            <a:off x="7649503" y="1976286"/>
            <a:ext cx="1347019" cy="523220"/>
          </a:xfrm>
          <a:prstGeom prst="rect">
            <a:avLst/>
          </a:prstGeom>
          <a:noFill/>
        </p:spPr>
        <p:txBody>
          <a:bodyPr wrap="square" rtlCol="0">
            <a:spAutoFit/>
          </a:bodyPr>
          <a:lstStyle/>
          <a:p>
            <a:pPr algn="ctr"/>
            <a:r>
              <a:rPr lang="en-US" altLang="ko-KR" dirty="0"/>
              <a:t>User Information</a:t>
            </a:r>
            <a:endParaRPr lang="ko-KR" altLang="en-US" dirty="0"/>
          </a:p>
        </p:txBody>
      </p:sp>
      <p:cxnSp>
        <p:nvCxnSpPr>
          <p:cNvPr id="24" name="직선 화살표 연결선 23">
            <a:extLst>
              <a:ext uri="{FF2B5EF4-FFF2-40B4-BE49-F238E27FC236}">
                <a16:creationId xmlns:a16="http://schemas.microsoft.com/office/drawing/2014/main" id="{385D4889-6A6C-4C3A-9686-9698AB4D2DAC}"/>
              </a:ext>
            </a:extLst>
          </p:cNvPr>
          <p:cNvCxnSpPr/>
          <p:nvPr/>
        </p:nvCxnSpPr>
        <p:spPr>
          <a:xfrm>
            <a:off x="6803924" y="3699039"/>
            <a:ext cx="0" cy="7879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직선 화살표 연결선 24">
            <a:extLst>
              <a:ext uri="{FF2B5EF4-FFF2-40B4-BE49-F238E27FC236}">
                <a16:creationId xmlns:a16="http://schemas.microsoft.com/office/drawing/2014/main" id="{FDC51338-3E02-4C03-AA4F-36C9C6D267C4}"/>
              </a:ext>
            </a:extLst>
          </p:cNvPr>
          <p:cNvCxnSpPr>
            <a:endCxn id="14" idx="3"/>
          </p:cNvCxnSpPr>
          <p:nvPr/>
        </p:nvCxnSpPr>
        <p:spPr>
          <a:xfrm flipH="1">
            <a:off x="8209941" y="4914108"/>
            <a:ext cx="530938" cy="13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9EDC26FB-14FF-4701-9FD2-D6DFBD0E62CE}"/>
              </a:ext>
            </a:extLst>
          </p:cNvPr>
          <p:cNvCxnSpPr/>
          <p:nvPr/>
        </p:nvCxnSpPr>
        <p:spPr>
          <a:xfrm>
            <a:off x="8740879" y="3901386"/>
            <a:ext cx="0" cy="1026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6EECB30-FC16-490F-BA8A-A4AC34BE2A60}"/>
              </a:ext>
            </a:extLst>
          </p:cNvPr>
          <p:cNvCxnSpPr>
            <a:cxnSpLocks/>
            <a:endCxn id="18" idx="0"/>
          </p:cNvCxnSpPr>
          <p:nvPr/>
        </p:nvCxnSpPr>
        <p:spPr>
          <a:xfrm>
            <a:off x="8303343" y="2578162"/>
            <a:ext cx="0" cy="408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BB2C08E-5E63-44E7-BC5E-EEB812913460}"/>
              </a:ext>
            </a:extLst>
          </p:cNvPr>
          <p:cNvSpPr txBox="1"/>
          <p:nvPr/>
        </p:nvSpPr>
        <p:spPr>
          <a:xfrm>
            <a:off x="461736" y="887918"/>
            <a:ext cx="4247919" cy="338554"/>
          </a:xfrm>
          <a:prstGeom prst="rect">
            <a:avLst/>
          </a:prstGeom>
          <a:noFill/>
        </p:spPr>
        <p:txBody>
          <a:bodyPr wrap="square" rtlCol="0">
            <a:spAutoFit/>
          </a:bodyPr>
          <a:lstStyle/>
          <a:p>
            <a:r>
              <a:rPr lang="en-US" altLang="ko-KR" sz="1600" b="1" dirty="0"/>
              <a:t>Spotify</a:t>
            </a:r>
            <a:r>
              <a:rPr lang="ko-KR" altLang="en-US" sz="1600" b="1" dirty="0"/>
              <a:t> </a:t>
            </a:r>
            <a:r>
              <a:rPr lang="en-US" altLang="ko-KR" sz="1600" b="1" dirty="0"/>
              <a:t>Music</a:t>
            </a:r>
            <a:r>
              <a:rPr lang="ko-KR" altLang="en-US" sz="1600" b="1" dirty="0"/>
              <a:t> </a:t>
            </a:r>
            <a:r>
              <a:rPr lang="en-US" altLang="ko-KR" sz="1600" b="1" dirty="0"/>
              <a:t>recommendation</a:t>
            </a:r>
            <a:r>
              <a:rPr lang="ko-KR" altLang="en-US" sz="1600" b="1" dirty="0"/>
              <a:t> </a:t>
            </a:r>
            <a:r>
              <a:rPr lang="en-US" altLang="ko-KR" sz="1600" b="1" dirty="0"/>
              <a:t>method</a:t>
            </a:r>
            <a:endParaRPr lang="ko-KR" altLang="en-US" sz="1600" b="1" dirty="0"/>
          </a:p>
        </p:txBody>
      </p:sp>
      <p:sp>
        <p:nvSpPr>
          <p:cNvPr id="29" name="Google Shape;1785;p45">
            <a:extLst>
              <a:ext uri="{FF2B5EF4-FFF2-40B4-BE49-F238E27FC236}">
                <a16:creationId xmlns:a16="http://schemas.microsoft.com/office/drawing/2014/main" id="{70ABD041-1601-4986-90F2-E264B412B148}"/>
              </a:ext>
            </a:extLst>
          </p:cNvPr>
          <p:cNvSpPr/>
          <p:nvPr/>
        </p:nvSpPr>
        <p:spPr>
          <a:xfrm>
            <a:off x="3417085" y="2149122"/>
            <a:ext cx="747072" cy="631694"/>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30" name="Google Shape;180;g12411de2012_0_65">
            <a:extLst>
              <a:ext uri="{FF2B5EF4-FFF2-40B4-BE49-F238E27FC236}">
                <a16:creationId xmlns:a16="http://schemas.microsoft.com/office/drawing/2014/main" id="{CAB2CE67-D4A4-487B-8422-DD238151647D}"/>
              </a:ext>
            </a:extLst>
          </p:cNvPr>
          <p:cNvSpPr txBox="1">
            <a:spLocks/>
          </p:cNvSpPr>
          <p:nvPr/>
        </p:nvSpPr>
        <p:spPr>
          <a:xfrm>
            <a:off x="1137157" y="253127"/>
            <a:ext cx="5568449"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System Flow and Architecture</a:t>
            </a:r>
            <a:endParaRPr lang="ko-KR" altLang="en-US" sz="3200" b="1" dirty="0"/>
          </a:p>
        </p:txBody>
      </p:sp>
      <p:sp>
        <p:nvSpPr>
          <p:cNvPr id="31" name="텍스트 개체 틀 2">
            <a:extLst>
              <a:ext uri="{FF2B5EF4-FFF2-40B4-BE49-F238E27FC236}">
                <a16:creationId xmlns:a16="http://schemas.microsoft.com/office/drawing/2014/main" id="{9C93249A-0209-4EED-9F7A-D781B1D1209D}"/>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04</a:t>
            </a:r>
            <a:endParaRPr lang="ko-KR" altLang="en-US" sz="6000" b="1" dirty="0">
              <a:latin typeface="맑은 고딕" panose="020B0503020000020004" pitchFamily="50" charset="-127"/>
            </a:endParaRPr>
          </a:p>
        </p:txBody>
      </p:sp>
    </p:spTree>
    <p:extLst>
      <p:ext uri="{BB962C8B-B14F-4D97-AF65-F5344CB8AC3E}">
        <p14:creationId xmlns:p14="http://schemas.microsoft.com/office/powerpoint/2010/main" val="1943366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970;p28">
            <a:extLst>
              <a:ext uri="{FF2B5EF4-FFF2-40B4-BE49-F238E27FC236}">
                <a16:creationId xmlns:a16="http://schemas.microsoft.com/office/drawing/2014/main" id="{C7BC8723-55E9-4FA1-92A4-E927849F53CA}"/>
              </a:ext>
            </a:extLst>
          </p:cNvPr>
          <p:cNvGrpSpPr/>
          <p:nvPr/>
        </p:nvGrpSpPr>
        <p:grpSpPr>
          <a:xfrm flipH="1">
            <a:off x="6244298" y="2032515"/>
            <a:ext cx="1211932" cy="2707164"/>
            <a:chOff x="4748872" y="1806373"/>
            <a:chExt cx="1211932" cy="2707164"/>
          </a:xfrm>
        </p:grpSpPr>
        <p:cxnSp>
          <p:nvCxnSpPr>
            <p:cNvPr id="4" name="Google Shape;971;p28">
              <a:extLst>
                <a:ext uri="{FF2B5EF4-FFF2-40B4-BE49-F238E27FC236}">
                  <a16:creationId xmlns:a16="http://schemas.microsoft.com/office/drawing/2014/main" id="{402963BF-0704-4259-86EE-1DDA968EC5D9}"/>
                </a:ext>
              </a:extLst>
            </p:cNvPr>
            <p:cNvCxnSpPr/>
            <p:nvPr/>
          </p:nvCxnSpPr>
          <p:spPr>
            <a:xfrm rot="5400000" flipH="1">
              <a:off x="4716625" y="3874095"/>
              <a:ext cx="671689" cy="607195"/>
            </a:xfrm>
            <a:prstGeom prst="bentConnector3">
              <a:avLst>
                <a:gd name="adj1" fmla="val 101050"/>
              </a:avLst>
            </a:prstGeom>
            <a:noFill/>
            <a:ln w="50800" cap="flat" cmpd="sng">
              <a:solidFill>
                <a:srgbClr val="3F3F3F"/>
              </a:solidFill>
              <a:prstDash val="solid"/>
              <a:miter lim="800000"/>
              <a:headEnd type="oval" w="med" len="med"/>
              <a:tailEnd type="oval" w="med" len="med"/>
            </a:ln>
          </p:spPr>
        </p:cxnSp>
        <p:cxnSp>
          <p:nvCxnSpPr>
            <p:cNvPr id="5" name="Google Shape;972;p28">
              <a:extLst>
                <a:ext uri="{FF2B5EF4-FFF2-40B4-BE49-F238E27FC236}">
                  <a16:creationId xmlns:a16="http://schemas.microsoft.com/office/drawing/2014/main" id="{3BAEF8E3-9B52-46B2-A161-6AB8BBB91727}"/>
                </a:ext>
              </a:extLst>
            </p:cNvPr>
            <p:cNvCxnSpPr/>
            <p:nvPr/>
          </p:nvCxnSpPr>
          <p:spPr>
            <a:xfrm rot="5400000" flipH="1">
              <a:off x="4068193" y="2620926"/>
              <a:ext cx="2707163" cy="1078058"/>
            </a:xfrm>
            <a:prstGeom prst="bentConnector3">
              <a:avLst>
                <a:gd name="adj1" fmla="val 99962"/>
              </a:avLst>
            </a:prstGeom>
            <a:noFill/>
            <a:ln w="50800" cap="flat" cmpd="sng">
              <a:solidFill>
                <a:srgbClr val="3F3F3F"/>
              </a:solidFill>
              <a:prstDash val="solid"/>
              <a:miter lim="800000"/>
              <a:headEnd type="oval" w="med" len="med"/>
              <a:tailEnd type="oval" w="med" len="med"/>
            </a:ln>
          </p:spPr>
        </p:cxnSp>
        <p:cxnSp>
          <p:nvCxnSpPr>
            <p:cNvPr id="6" name="Google Shape;973;p28">
              <a:extLst>
                <a:ext uri="{FF2B5EF4-FFF2-40B4-BE49-F238E27FC236}">
                  <a16:creationId xmlns:a16="http://schemas.microsoft.com/office/drawing/2014/main" id="{F36BF76C-39CB-4EF3-BA62-2AF451AB7CB5}"/>
                </a:ext>
              </a:extLst>
            </p:cNvPr>
            <p:cNvCxnSpPr/>
            <p:nvPr/>
          </p:nvCxnSpPr>
          <p:spPr>
            <a:xfrm rot="5400000" flipH="1">
              <a:off x="4404557" y="3260679"/>
              <a:ext cx="1677348" cy="828368"/>
            </a:xfrm>
            <a:prstGeom prst="bentConnector3">
              <a:avLst>
                <a:gd name="adj1" fmla="val 99972"/>
              </a:avLst>
            </a:prstGeom>
            <a:noFill/>
            <a:ln w="50800" cap="flat" cmpd="sng">
              <a:solidFill>
                <a:srgbClr val="3F3F3F"/>
              </a:solidFill>
              <a:prstDash val="solid"/>
              <a:miter lim="800000"/>
              <a:headEnd type="oval" w="med" len="med"/>
              <a:tailEnd type="oval" w="med" len="med"/>
            </a:ln>
          </p:spPr>
        </p:cxnSp>
      </p:grpSp>
      <p:grpSp>
        <p:nvGrpSpPr>
          <p:cNvPr id="7" name="Google Shape;995;p28">
            <a:extLst>
              <a:ext uri="{FF2B5EF4-FFF2-40B4-BE49-F238E27FC236}">
                <a16:creationId xmlns:a16="http://schemas.microsoft.com/office/drawing/2014/main" id="{A6254069-A40F-4D6F-8684-E85FC009F9B5}"/>
              </a:ext>
            </a:extLst>
          </p:cNvPr>
          <p:cNvGrpSpPr/>
          <p:nvPr/>
        </p:nvGrpSpPr>
        <p:grpSpPr>
          <a:xfrm>
            <a:off x="4748872" y="2032515"/>
            <a:ext cx="1211932" cy="2707164"/>
            <a:chOff x="4748872" y="1806373"/>
            <a:chExt cx="1211932" cy="2707164"/>
          </a:xfrm>
        </p:grpSpPr>
        <p:cxnSp>
          <p:nvCxnSpPr>
            <p:cNvPr id="8" name="Google Shape;996;p28">
              <a:extLst>
                <a:ext uri="{FF2B5EF4-FFF2-40B4-BE49-F238E27FC236}">
                  <a16:creationId xmlns:a16="http://schemas.microsoft.com/office/drawing/2014/main" id="{D66260D7-4606-4A35-937C-5B51809F0D13}"/>
                </a:ext>
              </a:extLst>
            </p:cNvPr>
            <p:cNvCxnSpPr/>
            <p:nvPr/>
          </p:nvCxnSpPr>
          <p:spPr>
            <a:xfrm rot="5400000" flipH="1">
              <a:off x="4716625" y="3874095"/>
              <a:ext cx="671689" cy="607195"/>
            </a:xfrm>
            <a:prstGeom prst="bentConnector3">
              <a:avLst>
                <a:gd name="adj1" fmla="val 101050"/>
              </a:avLst>
            </a:prstGeom>
            <a:noFill/>
            <a:ln w="50800" cap="flat" cmpd="sng">
              <a:solidFill>
                <a:srgbClr val="3F3F3F"/>
              </a:solidFill>
              <a:prstDash val="solid"/>
              <a:miter lim="800000"/>
              <a:headEnd type="oval" w="med" len="med"/>
              <a:tailEnd type="oval" w="med" len="med"/>
            </a:ln>
          </p:spPr>
        </p:cxnSp>
        <p:cxnSp>
          <p:nvCxnSpPr>
            <p:cNvPr id="9" name="Google Shape;997;p28">
              <a:extLst>
                <a:ext uri="{FF2B5EF4-FFF2-40B4-BE49-F238E27FC236}">
                  <a16:creationId xmlns:a16="http://schemas.microsoft.com/office/drawing/2014/main" id="{CD8F3ECD-361D-4059-94FA-BF0776DC09E3}"/>
                </a:ext>
              </a:extLst>
            </p:cNvPr>
            <p:cNvCxnSpPr/>
            <p:nvPr/>
          </p:nvCxnSpPr>
          <p:spPr>
            <a:xfrm rot="5400000" flipH="1">
              <a:off x="4068193" y="2620926"/>
              <a:ext cx="2707163" cy="1078058"/>
            </a:xfrm>
            <a:prstGeom prst="bentConnector3">
              <a:avLst>
                <a:gd name="adj1" fmla="val 99962"/>
              </a:avLst>
            </a:prstGeom>
            <a:noFill/>
            <a:ln w="50800" cap="flat" cmpd="sng">
              <a:solidFill>
                <a:srgbClr val="3F3F3F"/>
              </a:solidFill>
              <a:prstDash val="solid"/>
              <a:miter lim="800000"/>
              <a:headEnd type="oval" w="med" len="med"/>
              <a:tailEnd type="oval" w="med" len="med"/>
            </a:ln>
          </p:spPr>
        </p:cxnSp>
        <p:cxnSp>
          <p:nvCxnSpPr>
            <p:cNvPr id="10" name="Google Shape;998;p28">
              <a:extLst>
                <a:ext uri="{FF2B5EF4-FFF2-40B4-BE49-F238E27FC236}">
                  <a16:creationId xmlns:a16="http://schemas.microsoft.com/office/drawing/2014/main" id="{CDAE6586-8522-485E-AFB7-2348529296E2}"/>
                </a:ext>
              </a:extLst>
            </p:cNvPr>
            <p:cNvCxnSpPr/>
            <p:nvPr/>
          </p:nvCxnSpPr>
          <p:spPr>
            <a:xfrm rot="5400000" flipH="1">
              <a:off x="4404557" y="3260679"/>
              <a:ext cx="1677348" cy="828368"/>
            </a:xfrm>
            <a:prstGeom prst="bentConnector3">
              <a:avLst>
                <a:gd name="adj1" fmla="val 99972"/>
              </a:avLst>
            </a:prstGeom>
            <a:noFill/>
            <a:ln w="50800" cap="flat" cmpd="sng">
              <a:solidFill>
                <a:srgbClr val="3F3F3F"/>
              </a:solidFill>
              <a:prstDash val="solid"/>
              <a:miter lim="800000"/>
              <a:headEnd type="oval" w="med" len="med"/>
              <a:tailEnd type="oval" w="med" len="med"/>
            </a:ln>
          </p:spPr>
        </p:cxnSp>
      </p:grpSp>
      <p:sp>
        <p:nvSpPr>
          <p:cNvPr id="11" name="Google Shape;999;p28">
            <a:extLst>
              <a:ext uri="{FF2B5EF4-FFF2-40B4-BE49-F238E27FC236}">
                <a16:creationId xmlns:a16="http://schemas.microsoft.com/office/drawing/2014/main" id="{0694467B-5609-436E-B040-2FE1C39D521B}"/>
              </a:ext>
            </a:extLst>
          </p:cNvPr>
          <p:cNvSpPr/>
          <p:nvPr/>
        </p:nvSpPr>
        <p:spPr>
          <a:xfrm>
            <a:off x="4280881" y="1720841"/>
            <a:ext cx="671669" cy="67166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2" name="Google Shape;1000;p28">
            <a:extLst>
              <a:ext uri="{FF2B5EF4-FFF2-40B4-BE49-F238E27FC236}">
                <a16:creationId xmlns:a16="http://schemas.microsoft.com/office/drawing/2014/main" id="{510B7724-CB40-4923-8B32-24C04B8E936E}"/>
              </a:ext>
            </a:extLst>
          </p:cNvPr>
          <p:cNvSpPr txBox="1"/>
          <p:nvPr/>
        </p:nvSpPr>
        <p:spPr>
          <a:xfrm>
            <a:off x="786151" y="2832061"/>
            <a:ext cx="3529689" cy="36929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altLang="ko-KR" sz="1800" b="0" i="0" dirty="0">
                <a:solidFill>
                  <a:srgbClr val="000000"/>
                </a:solidFill>
                <a:effectLst/>
                <a:latin typeface="noto"/>
              </a:rPr>
              <a:t>Built with simple Python code</a:t>
            </a:r>
            <a:r>
              <a:rPr lang="en-US" sz="1200" dirty="0">
                <a:solidFill>
                  <a:srgbClr val="3F3F3F"/>
                </a:solidFill>
                <a:latin typeface="Arial"/>
                <a:ea typeface="Arial"/>
                <a:cs typeface="Arial"/>
                <a:sym typeface="Arial"/>
              </a:rPr>
              <a:t>.</a:t>
            </a:r>
            <a:endParaRPr dirty="0"/>
          </a:p>
        </p:txBody>
      </p:sp>
      <p:sp>
        <p:nvSpPr>
          <p:cNvPr id="13" name="Google Shape;1001;p28">
            <a:extLst>
              <a:ext uri="{FF2B5EF4-FFF2-40B4-BE49-F238E27FC236}">
                <a16:creationId xmlns:a16="http://schemas.microsoft.com/office/drawing/2014/main" id="{04AD6C5C-C1B6-4814-A6D8-435B2797BE9E}"/>
              </a:ext>
            </a:extLst>
          </p:cNvPr>
          <p:cNvSpPr/>
          <p:nvPr/>
        </p:nvSpPr>
        <p:spPr>
          <a:xfrm>
            <a:off x="7259565" y="2726498"/>
            <a:ext cx="671669" cy="671669"/>
          </a:xfrm>
          <a:prstGeom prst="ellipse">
            <a:avLst/>
          </a:prstGeom>
          <a:solidFill>
            <a:srgbClr val="FA6C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4" name="Google Shape;1002;p28">
            <a:extLst>
              <a:ext uri="{FF2B5EF4-FFF2-40B4-BE49-F238E27FC236}">
                <a16:creationId xmlns:a16="http://schemas.microsoft.com/office/drawing/2014/main" id="{EB9DBA08-6809-4872-B493-AEE4955F8387}"/>
              </a:ext>
            </a:extLst>
          </p:cNvPr>
          <p:cNvSpPr txBox="1"/>
          <p:nvPr/>
        </p:nvSpPr>
        <p:spPr>
          <a:xfrm>
            <a:off x="8087426" y="2726498"/>
            <a:ext cx="353542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1800" b="0" i="0" dirty="0">
                <a:solidFill>
                  <a:srgbClr val="000000"/>
                </a:solidFill>
                <a:effectLst/>
                <a:latin typeface="noto"/>
              </a:rPr>
              <a:t>Dashboard UI can be configured by providing various components</a:t>
            </a:r>
            <a:endParaRPr sz="1200" dirty="0"/>
          </a:p>
        </p:txBody>
      </p:sp>
      <p:sp>
        <p:nvSpPr>
          <p:cNvPr id="15" name="Google Shape;1003;p28">
            <a:extLst>
              <a:ext uri="{FF2B5EF4-FFF2-40B4-BE49-F238E27FC236}">
                <a16:creationId xmlns:a16="http://schemas.microsoft.com/office/drawing/2014/main" id="{F3279030-9347-4D7C-AEFC-16D5C3ECC9DB}"/>
              </a:ext>
            </a:extLst>
          </p:cNvPr>
          <p:cNvSpPr/>
          <p:nvPr/>
        </p:nvSpPr>
        <p:spPr>
          <a:xfrm>
            <a:off x="7259565" y="3732177"/>
            <a:ext cx="671669" cy="67166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6" name="Google Shape;1004;p28">
            <a:extLst>
              <a:ext uri="{FF2B5EF4-FFF2-40B4-BE49-F238E27FC236}">
                <a16:creationId xmlns:a16="http://schemas.microsoft.com/office/drawing/2014/main" id="{AAD1CD1C-3F29-449A-8864-AA8FFA5F9E78}"/>
              </a:ext>
            </a:extLst>
          </p:cNvPr>
          <p:cNvSpPr txBox="1"/>
          <p:nvPr/>
        </p:nvSpPr>
        <p:spPr>
          <a:xfrm>
            <a:off x="8087425" y="3850739"/>
            <a:ext cx="353542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1800" b="0" i="0" dirty="0">
                <a:solidFill>
                  <a:srgbClr val="000000"/>
                </a:solidFill>
                <a:effectLst/>
                <a:latin typeface="noto"/>
              </a:rPr>
              <a:t>Provides record functionality to record screen</a:t>
            </a:r>
            <a:endParaRPr dirty="0"/>
          </a:p>
        </p:txBody>
      </p:sp>
      <p:sp>
        <p:nvSpPr>
          <p:cNvPr id="17" name="Google Shape;1005;p28">
            <a:extLst>
              <a:ext uri="{FF2B5EF4-FFF2-40B4-BE49-F238E27FC236}">
                <a16:creationId xmlns:a16="http://schemas.microsoft.com/office/drawing/2014/main" id="{22B9CD69-C723-49B1-BECD-9FDC0212E4C9}"/>
              </a:ext>
            </a:extLst>
          </p:cNvPr>
          <p:cNvSpPr/>
          <p:nvPr/>
        </p:nvSpPr>
        <p:spPr>
          <a:xfrm>
            <a:off x="7259565" y="1720841"/>
            <a:ext cx="671669" cy="67166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 name="Google Shape;1006;p28">
            <a:extLst>
              <a:ext uri="{FF2B5EF4-FFF2-40B4-BE49-F238E27FC236}">
                <a16:creationId xmlns:a16="http://schemas.microsoft.com/office/drawing/2014/main" id="{DED32243-18BE-45B9-B7E8-69236144B85E}"/>
              </a:ext>
            </a:extLst>
          </p:cNvPr>
          <p:cNvSpPr txBox="1"/>
          <p:nvPr/>
        </p:nvSpPr>
        <p:spPr>
          <a:xfrm>
            <a:off x="8087424" y="1863258"/>
            <a:ext cx="353542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1800" b="0" i="0" dirty="0">
                <a:solidFill>
                  <a:srgbClr val="000000"/>
                </a:solidFill>
                <a:effectLst/>
                <a:latin typeface="noto"/>
              </a:rPr>
              <a:t>Easy to create prototypes</a:t>
            </a:r>
            <a:r>
              <a:rPr lang="en-US" sz="1200" dirty="0">
                <a:solidFill>
                  <a:srgbClr val="3F3F3F"/>
                </a:solidFill>
                <a:latin typeface="Arial"/>
                <a:ea typeface="Arial"/>
                <a:cs typeface="Arial"/>
                <a:sym typeface="Arial"/>
              </a:rPr>
              <a:t>.</a:t>
            </a:r>
            <a:endParaRPr dirty="0"/>
          </a:p>
        </p:txBody>
      </p:sp>
      <p:sp>
        <p:nvSpPr>
          <p:cNvPr id="19" name="Google Shape;1007;p28">
            <a:extLst>
              <a:ext uri="{FF2B5EF4-FFF2-40B4-BE49-F238E27FC236}">
                <a16:creationId xmlns:a16="http://schemas.microsoft.com/office/drawing/2014/main" id="{D0632B64-8BEB-4A42-B5EF-855301CE8B36}"/>
              </a:ext>
            </a:extLst>
          </p:cNvPr>
          <p:cNvSpPr/>
          <p:nvPr/>
        </p:nvSpPr>
        <p:spPr>
          <a:xfrm>
            <a:off x="4280881" y="2726498"/>
            <a:ext cx="671669" cy="671669"/>
          </a:xfrm>
          <a:prstGeom prst="ellipse">
            <a:avLst/>
          </a:prstGeom>
          <a:solidFill>
            <a:srgbClr val="FA6C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 name="Google Shape;1008;p28">
            <a:extLst>
              <a:ext uri="{FF2B5EF4-FFF2-40B4-BE49-F238E27FC236}">
                <a16:creationId xmlns:a16="http://schemas.microsoft.com/office/drawing/2014/main" id="{3A5DE031-1419-4FB6-9010-59C9ABD0E523}"/>
              </a:ext>
            </a:extLst>
          </p:cNvPr>
          <p:cNvSpPr txBox="1"/>
          <p:nvPr/>
        </p:nvSpPr>
        <p:spPr>
          <a:xfrm>
            <a:off x="-78558" y="3784722"/>
            <a:ext cx="4342904" cy="64629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altLang="ko-KR" sz="1800" b="0" i="0" dirty="0">
                <a:solidFill>
                  <a:srgbClr val="000000"/>
                </a:solidFill>
                <a:effectLst/>
                <a:latin typeface="noto"/>
              </a:rPr>
              <a:t>Backend development or HTTP requests</a:t>
            </a:r>
            <a:br>
              <a:rPr lang="en-US" altLang="ko-KR" sz="1800" dirty="0"/>
            </a:br>
            <a:r>
              <a:rPr lang="en-US" altLang="ko-KR" sz="1800" b="0" i="0" dirty="0">
                <a:solidFill>
                  <a:srgbClr val="000000"/>
                </a:solidFill>
                <a:effectLst/>
                <a:latin typeface="noto"/>
              </a:rPr>
              <a:t>No need to implement</a:t>
            </a:r>
            <a:r>
              <a:rPr lang="en-US" sz="1200" dirty="0">
                <a:solidFill>
                  <a:srgbClr val="3F3F3F"/>
                </a:solidFill>
                <a:latin typeface="Arial"/>
                <a:ea typeface="Arial"/>
                <a:cs typeface="Arial"/>
                <a:sym typeface="Arial"/>
              </a:rPr>
              <a:t>.</a:t>
            </a:r>
            <a:endParaRPr dirty="0"/>
          </a:p>
        </p:txBody>
      </p:sp>
      <p:sp>
        <p:nvSpPr>
          <p:cNvPr id="21" name="Google Shape;1009;p28">
            <a:extLst>
              <a:ext uri="{FF2B5EF4-FFF2-40B4-BE49-F238E27FC236}">
                <a16:creationId xmlns:a16="http://schemas.microsoft.com/office/drawing/2014/main" id="{CC625AF5-43FC-4E0F-9A9C-CB8F8C1DEB26}"/>
              </a:ext>
            </a:extLst>
          </p:cNvPr>
          <p:cNvSpPr/>
          <p:nvPr/>
        </p:nvSpPr>
        <p:spPr>
          <a:xfrm>
            <a:off x="4280881" y="3732177"/>
            <a:ext cx="671669" cy="67166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2" name="Google Shape;1010;p28">
            <a:extLst>
              <a:ext uri="{FF2B5EF4-FFF2-40B4-BE49-F238E27FC236}">
                <a16:creationId xmlns:a16="http://schemas.microsoft.com/office/drawing/2014/main" id="{41669B25-42BC-4BF0-8FB4-36C3F8E9C836}"/>
              </a:ext>
            </a:extLst>
          </p:cNvPr>
          <p:cNvSpPr txBox="1"/>
          <p:nvPr/>
        </p:nvSpPr>
        <p:spPr>
          <a:xfrm>
            <a:off x="422072" y="1740147"/>
            <a:ext cx="3829179" cy="92328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altLang="ko-KR" sz="1800" b="0" i="0" dirty="0">
                <a:solidFill>
                  <a:srgbClr val="000000"/>
                </a:solidFill>
                <a:effectLst/>
                <a:latin typeface="noto"/>
              </a:rPr>
              <a:t>First Application Development Framework for Machine Learning and Data Science</a:t>
            </a:r>
            <a:endParaRPr sz="1200" dirty="0"/>
          </a:p>
        </p:txBody>
      </p:sp>
      <p:sp>
        <p:nvSpPr>
          <p:cNvPr id="23" name="Google Shape;1011;p28">
            <a:extLst>
              <a:ext uri="{FF2B5EF4-FFF2-40B4-BE49-F238E27FC236}">
                <a16:creationId xmlns:a16="http://schemas.microsoft.com/office/drawing/2014/main" id="{936EDB02-3DE1-4A39-985A-6CECACFF91A1}"/>
              </a:ext>
            </a:extLst>
          </p:cNvPr>
          <p:cNvSpPr/>
          <p:nvPr/>
        </p:nvSpPr>
        <p:spPr>
          <a:xfrm>
            <a:off x="4409240" y="2855208"/>
            <a:ext cx="414246" cy="414246"/>
          </a:xfrm>
          <a:custGeom>
            <a:avLst/>
            <a:gdLst/>
            <a:ahLst/>
            <a:cxnLst/>
            <a:rect l="l" t="t" r="r" b="b"/>
            <a:pathLst>
              <a:path w="3821708" h="3795110" extrusionOk="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4" name="Google Shape;1014;p28">
            <a:extLst>
              <a:ext uri="{FF2B5EF4-FFF2-40B4-BE49-F238E27FC236}">
                <a16:creationId xmlns:a16="http://schemas.microsoft.com/office/drawing/2014/main" id="{F9EB611A-2C84-4A27-95DC-2C01B397D618}"/>
              </a:ext>
            </a:extLst>
          </p:cNvPr>
          <p:cNvSpPr/>
          <p:nvPr/>
        </p:nvSpPr>
        <p:spPr>
          <a:xfrm>
            <a:off x="4437451" y="3850739"/>
            <a:ext cx="358525" cy="434545"/>
          </a:xfrm>
          <a:custGeom>
            <a:avLst/>
            <a:gdLst/>
            <a:ahLst/>
            <a:cxnLst/>
            <a:rect l="l" t="t" r="r" b="b"/>
            <a:pathLst>
              <a:path w="3254409" h="3944462" extrusionOk="0">
                <a:moveTo>
                  <a:pt x="1259449" y="3654708"/>
                </a:moveTo>
                <a:lnTo>
                  <a:pt x="2056275" y="3654708"/>
                </a:lnTo>
                <a:lnTo>
                  <a:pt x="2056275" y="3799585"/>
                </a:lnTo>
                <a:cubicBezTo>
                  <a:pt x="2056275" y="3879598"/>
                  <a:pt x="1877900" y="3944462"/>
                  <a:pt x="1657862" y="3944462"/>
                </a:cubicBezTo>
                <a:cubicBezTo>
                  <a:pt x="1437825" y="3944462"/>
                  <a:pt x="1259449" y="3879598"/>
                  <a:pt x="1259449" y="3799585"/>
                </a:cubicBezTo>
                <a:close/>
                <a:moveTo>
                  <a:pt x="1261196" y="3409579"/>
                </a:moveTo>
                <a:lnTo>
                  <a:pt x="2054529" y="3409579"/>
                </a:lnTo>
                <a:cubicBezTo>
                  <a:pt x="2095500" y="3409579"/>
                  <a:pt x="2128714" y="3442793"/>
                  <a:pt x="2128714" y="3483764"/>
                </a:cubicBezTo>
                <a:lnTo>
                  <a:pt x="2128714" y="3516511"/>
                </a:lnTo>
                <a:cubicBezTo>
                  <a:pt x="2128714" y="3557481"/>
                  <a:pt x="2095500" y="3590696"/>
                  <a:pt x="2054529" y="3590696"/>
                </a:cubicBezTo>
                <a:lnTo>
                  <a:pt x="1261196" y="3590696"/>
                </a:lnTo>
                <a:cubicBezTo>
                  <a:pt x="1220225" y="3590696"/>
                  <a:pt x="1187011" y="3557481"/>
                  <a:pt x="1187011" y="3516511"/>
                </a:cubicBezTo>
                <a:lnTo>
                  <a:pt x="1187011" y="3483764"/>
                </a:lnTo>
                <a:cubicBezTo>
                  <a:pt x="1187011" y="3442793"/>
                  <a:pt x="1220225" y="3409579"/>
                  <a:pt x="1261196" y="3409579"/>
                </a:cubicBezTo>
                <a:close/>
                <a:moveTo>
                  <a:pt x="1224976" y="3164451"/>
                </a:moveTo>
                <a:lnTo>
                  <a:pt x="2090747" y="3164451"/>
                </a:lnTo>
                <a:cubicBezTo>
                  <a:pt x="2131719" y="3164451"/>
                  <a:pt x="2164933" y="3197665"/>
                  <a:pt x="2164933" y="3238636"/>
                </a:cubicBezTo>
                <a:lnTo>
                  <a:pt x="2164933" y="3271382"/>
                </a:lnTo>
                <a:cubicBezTo>
                  <a:pt x="2164933" y="3312353"/>
                  <a:pt x="2131719" y="3345567"/>
                  <a:pt x="2090747" y="3345567"/>
                </a:cubicBezTo>
                <a:lnTo>
                  <a:pt x="1224976" y="3345567"/>
                </a:lnTo>
                <a:cubicBezTo>
                  <a:pt x="1184005" y="3345567"/>
                  <a:pt x="1150791" y="3312353"/>
                  <a:pt x="1150791" y="3271382"/>
                </a:cubicBezTo>
                <a:lnTo>
                  <a:pt x="1150791" y="3238636"/>
                </a:lnTo>
                <a:cubicBezTo>
                  <a:pt x="1150791" y="3197665"/>
                  <a:pt x="1184005" y="3164451"/>
                  <a:pt x="1224976" y="3164451"/>
                </a:cubicBezTo>
                <a:close/>
                <a:moveTo>
                  <a:pt x="1188757" y="2919322"/>
                </a:moveTo>
                <a:lnTo>
                  <a:pt x="2126967" y="2919322"/>
                </a:lnTo>
                <a:cubicBezTo>
                  <a:pt x="2167938" y="2919322"/>
                  <a:pt x="2201152" y="2952536"/>
                  <a:pt x="2201152" y="2993507"/>
                </a:cubicBezTo>
                <a:lnTo>
                  <a:pt x="2201152" y="3026254"/>
                </a:lnTo>
                <a:cubicBezTo>
                  <a:pt x="2201152" y="3067224"/>
                  <a:pt x="2167938" y="3100439"/>
                  <a:pt x="2126967" y="3100439"/>
                </a:cubicBezTo>
                <a:lnTo>
                  <a:pt x="1188757" y="3100439"/>
                </a:lnTo>
                <a:cubicBezTo>
                  <a:pt x="1147785" y="3100439"/>
                  <a:pt x="1114571" y="3067224"/>
                  <a:pt x="1114571" y="3026254"/>
                </a:cubicBezTo>
                <a:lnTo>
                  <a:pt x="1114571" y="2993507"/>
                </a:lnTo>
                <a:cubicBezTo>
                  <a:pt x="1114571" y="2952536"/>
                  <a:pt x="1147785" y="2919322"/>
                  <a:pt x="1188757" y="2919322"/>
                </a:cubicBezTo>
                <a:close/>
                <a:moveTo>
                  <a:pt x="1574533" y="1620510"/>
                </a:moveTo>
                <a:cubicBezTo>
                  <a:pt x="1552384" y="1644018"/>
                  <a:pt x="1521864" y="1658080"/>
                  <a:pt x="1488300" y="1658080"/>
                </a:cubicBezTo>
                <a:cubicBezTo>
                  <a:pt x="1460798" y="1658080"/>
                  <a:pt x="1435338" y="1648638"/>
                  <a:pt x="1416032" y="1630675"/>
                </a:cubicBezTo>
                <a:lnTo>
                  <a:pt x="1584647" y="2695264"/>
                </a:lnTo>
                <a:lnTo>
                  <a:pt x="1650915" y="2694732"/>
                </a:lnTo>
                <a:lnTo>
                  <a:pt x="1650915" y="2694695"/>
                </a:lnTo>
                <a:lnTo>
                  <a:pt x="1653298" y="2694714"/>
                </a:lnTo>
                <a:lnTo>
                  <a:pt x="1655679" y="2694695"/>
                </a:lnTo>
                <a:lnTo>
                  <a:pt x="1655679" y="2694732"/>
                </a:lnTo>
                <a:lnTo>
                  <a:pt x="1721162" y="2695258"/>
                </a:lnTo>
                <a:lnTo>
                  <a:pt x="1887727" y="1643609"/>
                </a:lnTo>
                <a:cubicBezTo>
                  <a:pt x="1871593" y="1653234"/>
                  <a:pt x="1852936" y="1658080"/>
                  <a:pt x="1833231" y="1658080"/>
                </a:cubicBezTo>
                <a:cubicBezTo>
                  <a:pt x="1799667" y="1658080"/>
                  <a:pt x="1769147" y="1644018"/>
                  <a:pt x="1746999" y="1620510"/>
                </a:cubicBezTo>
                <a:cubicBezTo>
                  <a:pt x="1724849" y="1644018"/>
                  <a:pt x="1694329" y="1658080"/>
                  <a:pt x="1660766" y="1658080"/>
                </a:cubicBezTo>
                <a:cubicBezTo>
                  <a:pt x="1627202" y="1658080"/>
                  <a:pt x="1596682" y="1644018"/>
                  <a:pt x="1574533" y="1620510"/>
                </a:cubicBezTo>
                <a:close/>
                <a:moveTo>
                  <a:pt x="3254409" y="1194373"/>
                </a:moveTo>
                <a:lnTo>
                  <a:pt x="3254409" y="1446373"/>
                </a:lnTo>
                <a:lnTo>
                  <a:pt x="2894409" y="1395973"/>
                </a:lnTo>
                <a:lnTo>
                  <a:pt x="2894409" y="1244773"/>
                </a:lnTo>
                <a:close/>
                <a:moveTo>
                  <a:pt x="0" y="1194373"/>
                </a:moveTo>
                <a:lnTo>
                  <a:pt x="360000" y="1244773"/>
                </a:lnTo>
                <a:lnTo>
                  <a:pt x="360000" y="1395973"/>
                </a:lnTo>
                <a:lnTo>
                  <a:pt x="0" y="1446373"/>
                </a:lnTo>
                <a:close/>
                <a:moveTo>
                  <a:pt x="1650915" y="686852"/>
                </a:moveTo>
                <a:cubicBezTo>
                  <a:pt x="1164505" y="687423"/>
                  <a:pt x="770387" y="1081929"/>
                  <a:pt x="770387" y="1568485"/>
                </a:cubicBezTo>
                <a:cubicBezTo>
                  <a:pt x="770387" y="1897865"/>
                  <a:pt x="1005466" y="2222947"/>
                  <a:pt x="1190556" y="2371462"/>
                </a:cubicBezTo>
                <a:cubicBezTo>
                  <a:pt x="1274950" y="2469103"/>
                  <a:pt x="1268259" y="2471104"/>
                  <a:pt x="1302554" y="2596072"/>
                </a:cubicBezTo>
                <a:cubicBezTo>
                  <a:pt x="1316217" y="2683697"/>
                  <a:pt x="1288538" y="2692455"/>
                  <a:pt x="1367056" y="2697010"/>
                </a:cubicBezTo>
                <a:lnTo>
                  <a:pt x="1424224" y="2696551"/>
                </a:lnTo>
                <a:lnTo>
                  <a:pt x="1231891" y="1482210"/>
                </a:lnTo>
                <a:cubicBezTo>
                  <a:pt x="1225156" y="1439688"/>
                  <a:pt x="1254167" y="1399758"/>
                  <a:pt x="1296689" y="1393023"/>
                </a:cubicBezTo>
                <a:lnTo>
                  <a:pt x="1299400" y="1392594"/>
                </a:lnTo>
                <a:cubicBezTo>
                  <a:pt x="1338047" y="1386473"/>
                  <a:pt x="1374553" y="1409880"/>
                  <a:pt x="1384555" y="1446557"/>
                </a:cubicBezTo>
                <a:cubicBezTo>
                  <a:pt x="1405249" y="1408365"/>
                  <a:pt x="1444141" y="1384022"/>
                  <a:pt x="1488300" y="1384022"/>
                </a:cubicBezTo>
                <a:cubicBezTo>
                  <a:pt x="1521864" y="1384022"/>
                  <a:pt x="1552384" y="1398085"/>
                  <a:pt x="1574533" y="1421593"/>
                </a:cubicBezTo>
                <a:cubicBezTo>
                  <a:pt x="1596682" y="1398085"/>
                  <a:pt x="1627202" y="1384022"/>
                  <a:pt x="1660766" y="1384022"/>
                </a:cubicBezTo>
                <a:cubicBezTo>
                  <a:pt x="1694329" y="1384022"/>
                  <a:pt x="1724849" y="1398085"/>
                  <a:pt x="1746999" y="1421593"/>
                </a:cubicBezTo>
                <a:cubicBezTo>
                  <a:pt x="1769147" y="1398085"/>
                  <a:pt x="1799667" y="1384022"/>
                  <a:pt x="1833231" y="1384022"/>
                </a:cubicBezTo>
                <a:cubicBezTo>
                  <a:pt x="1870523" y="1384022"/>
                  <a:pt x="1904060" y="1401383"/>
                  <a:pt x="1926459" y="1429718"/>
                </a:cubicBezTo>
                <a:cubicBezTo>
                  <a:pt x="1940429" y="1399945"/>
                  <a:pt x="1972972" y="1382212"/>
                  <a:pt x="2007193" y="1387633"/>
                </a:cubicBezTo>
                <a:lnTo>
                  <a:pt x="2009904" y="1388062"/>
                </a:lnTo>
                <a:cubicBezTo>
                  <a:pt x="2052427" y="1394797"/>
                  <a:pt x="2081437" y="1434727"/>
                  <a:pt x="2074703" y="1477248"/>
                </a:cubicBezTo>
                <a:lnTo>
                  <a:pt x="1881585" y="2696545"/>
                </a:lnTo>
                <a:lnTo>
                  <a:pt x="1939537" y="2697010"/>
                </a:lnTo>
                <a:cubicBezTo>
                  <a:pt x="2018055" y="2692455"/>
                  <a:pt x="1990377" y="2683697"/>
                  <a:pt x="2004039" y="2596072"/>
                </a:cubicBezTo>
                <a:cubicBezTo>
                  <a:pt x="2038334" y="2471104"/>
                  <a:pt x="2031644" y="2469103"/>
                  <a:pt x="2116037" y="2371462"/>
                </a:cubicBezTo>
                <a:cubicBezTo>
                  <a:pt x="2301127" y="2222947"/>
                  <a:pt x="2536206" y="1897865"/>
                  <a:pt x="2536206" y="1568485"/>
                </a:cubicBezTo>
                <a:cubicBezTo>
                  <a:pt x="2536206" y="1081929"/>
                  <a:pt x="2142089" y="687423"/>
                  <a:pt x="1655679" y="686852"/>
                </a:cubicBezTo>
                <a:lnTo>
                  <a:pt x="1655679" y="687071"/>
                </a:lnTo>
                <a:lnTo>
                  <a:pt x="1653298" y="686887"/>
                </a:lnTo>
                <a:lnTo>
                  <a:pt x="1650915" y="687071"/>
                </a:lnTo>
                <a:close/>
                <a:moveTo>
                  <a:pt x="1651270" y="468000"/>
                </a:moveTo>
                <a:lnTo>
                  <a:pt x="1653298" y="468156"/>
                </a:lnTo>
                <a:lnTo>
                  <a:pt x="1655324" y="468000"/>
                </a:lnTo>
                <a:cubicBezTo>
                  <a:pt x="2251596" y="468000"/>
                  <a:pt x="2734970" y="951374"/>
                  <a:pt x="2734970" y="1547647"/>
                </a:cubicBezTo>
                <a:cubicBezTo>
                  <a:pt x="2734970" y="1951147"/>
                  <a:pt x="2446871" y="2349377"/>
                  <a:pt x="2220195" y="2531148"/>
                </a:cubicBezTo>
                <a:cubicBezTo>
                  <a:pt x="2152664" y="2608950"/>
                  <a:pt x="2182466" y="2649832"/>
                  <a:pt x="2167955" y="2751256"/>
                </a:cubicBezTo>
                <a:cubicBezTo>
                  <a:pt x="2130228" y="2829553"/>
                  <a:pt x="2096483" y="2854590"/>
                  <a:pt x="2029795" y="2854590"/>
                </a:cubicBezTo>
                <a:lnTo>
                  <a:pt x="1653298" y="2853242"/>
                </a:lnTo>
                <a:lnTo>
                  <a:pt x="1276798" y="2854590"/>
                </a:lnTo>
                <a:cubicBezTo>
                  <a:pt x="1210112" y="2854590"/>
                  <a:pt x="1176366" y="2829553"/>
                  <a:pt x="1138638" y="2751256"/>
                </a:cubicBezTo>
                <a:cubicBezTo>
                  <a:pt x="1124127" y="2649832"/>
                  <a:pt x="1153930" y="2608950"/>
                  <a:pt x="1086399" y="2531148"/>
                </a:cubicBezTo>
                <a:cubicBezTo>
                  <a:pt x="859722" y="2349377"/>
                  <a:pt x="571623" y="1951147"/>
                  <a:pt x="571623" y="1547647"/>
                </a:cubicBezTo>
                <a:cubicBezTo>
                  <a:pt x="571623" y="951374"/>
                  <a:pt x="1054998" y="468000"/>
                  <a:pt x="1651270" y="468000"/>
                </a:cubicBezTo>
                <a:close/>
                <a:moveTo>
                  <a:pt x="2572549" y="249121"/>
                </a:moveTo>
                <a:lnTo>
                  <a:pt x="2765592" y="411103"/>
                </a:lnTo>
                <a:lnTo>
                  <a:pt x="2495580" y="654483"/>
                </a:lnTo>
                <a:lnTo>
                  <a:pt x="2379754" y="557293"/>
                </a:lnTo>
                <a:close/>
                <a:moveTo>
                  <a:pt x="663986" y="249121"/>
                </a:moveTo>
                <a:lnTo>
                  <a:pt x="856781" y="557293"/>
                </a:lnTo>
                <a:lnTo>
                  <a:pt x="740955" y="654483"/>
                </a:lnTo>
                <a:lnTo>
                  <a:pt x="470943" y="411103"/>
                </a:lnTo>
                <a:close/>
                <a:moveTo>
                  <a:pt x="1527296" y="0"/>
                </a:moveTo>
                <a:lnTo>
                  <a:pt x="1779296" y="0"/>
                </a:lnTo>
                <a:lnTo>
                  <a:pt x="1728896" y="360000"/>
                </a:lnTo>
                <a:lnTo>
                  <a:pt x="1577696" y="360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 name="Google Shape;1015;p28">
            <a:extLst>
              <a:ext uri="{FF2B5EF4-FFF2-40B4-BE49-F238E27FC236}">
                <a16:creationId xmlns:a16="http://schemas.microsoft.com/office/drawing/2014/main" id="{F273BD4E-11C1-4A4B-85BD-379B19F978EF}"/>
              </a:ext>
            </a:extLst>
          </p:cNvPr>
          <p:cNvSpPr/>
          <p:nvPr/>
        </p:nvSpPr>
        <p:spPr>
          <a:xfrm>
            <a:off x="4383916" y="1865422"/>
            <a:ext cx="431631" cy="382504"/>
          </a:xfrm>
          <a:custGeom>
            <a:avLst/>
            <a:gdLst/>
            <a:ahLst/>
            <a:cxnLst/>
            <a:rect l="l" t="t" r="r" b="b"/>
            <a:pathLst>
              <a:path w="1677791" h="1486830" extrusionOk="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pic>
        <p:nvPicPr>
          <p:cNvPr id="26" name="그림 25">
            <a:extLst>
              <a:ext uri="{FF2B5EF4-FFF2-40B4-BE49-F238E27FC236}">
                <a16:creationId xmlns:a16="http://schemas.microsoft.com/office/drawing/2014/main" id="{61F7F4B4-74D8-4771-9E19-3BE9E60A547A}"/>
              </a:ext>
            </a:extLst>
          </p:cNvPr>
          <p:cNvPicPr>
            <a:picLocks noChangeAspect="1"/>
          </p:cNvPicPr>
          <p:nvPr/>
        </p:nvPicPr>
        <p:blipFill>
          <a:blip r:embed="rId2"/>
          <a:stretch>
            <a:fillRect/>
          </a:stretch>
        </p:blipFill>
        <p:spPr>
          <a:xfrm>
            <a:off x="4732686" y="4963844"/>
            <a:ext cx="3023223" cy="1656637"/>
          </a:xfrm>
          <a:prstGeom prst="rect">
            <a:avLst/>
          </a:prstGeom>
        </p:spPr>
      </p:pic>
      <p:sp>
        <p:nvSpPr>
          <p:cNvPr id="27" name="Google Shape;1873;p47">
            <a:extLst>
              <a:ext uri="{FF2B5EF4-FFF2-40B4-BE49-F238E27FC236}">
                <a16:creationId xmlns:a16="http://schemas.microsoft.com/office/drawing/2014/main" id="{DDAD6BE3-7C13-4DA3-A598-4B0E6088570D}"/>
              </a:ext>
            </a:extLst>
          </p:cNvPr>
          <p:cNvSpPr/>
          <p:nvPr/>
        </p:nvSpPr>
        <p:spPr>
          <a:xfrm>
            <a:off x="7415757" y="1806430"/>
            <a:ext cx="353487" cy="422530"/>
          </a:xfrm>
          <a:custGeom>
            <a:avLst/>
            <a:gdLst/>
            <a:ahLst/>
            <a:cxnLst/>
            <a:rect l="l" t="t" r="r" b="b"/>
            <a:pathLst>
              <a:path w="2688046" h="3213079" extrusionOk="0">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lumMod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8" name="Google Shape;1880;p47">
            <a:extLst>
              <a:ext uri="{FF2B5EF4-FFF2-40B4-BE49-F238E27FC236}">
                <a16:creationId xmlns:a16="http://schemas.microsoft.com/office/drawing/2014/main" id="{18587F28-A877-4BDA-875D-D16F87521188}"/>
              </a:ext>
            </a:extLst>
          </p:cNvPr>
          <p:cNvSpPr/>
          <p:nvPr/>
        </p:nvSpPr>
        <p:spPr>
          <a:xfrm>
            <a:off x="7385493" y="3854247"/>
            <a:ext cx="439775" cy="439775"/>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9" name="Google Shape;1898;p47">
            <a:extLst>
              <a:ext uri="{FF2B5EF4-FFF2-40B4-BE49-F238E27FC236}">
                <a16:creationId xmlns:a16="http://schemas.microsoft.com/office/drawing/2014/main" id="{D0FA9259-7E62-43F8-A88B-7F37DEB45396}"/>
              </a:ext>
            </a:extLst>
          </p:cNvPr>
          <p:cNvSpPr/>
          <p:nvPr/>
        </p:nvSpPr>
        <p:spPr>
          <a:xfrm>
            <a:off x="7328408" y="2876098"/>
            <a:ext cx="532875" cy="343418"/>
          </a:xfrm>
          <a:custGeom>
            <a:avLst/>
            <a:gdLst/>
            <a:ahLst/>
            <a:cxnLst/>
            <a:rect l="l" t="t" r="r" b="b"/>
            <a:pathLst>
              <a:path w="3224845" h="2078296" extrusionOk="0">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30" name="TextBox 29">
            <a:extLst>
              <a:ext uri="{FF2B5EF4-FFF2-40B4-BE49-F238E27FC236}">
                <a16:creationId xmlns:a16="http://schemas.microsoft.com/office/drawing/2014/main" id="{558F6F6F-7820-4823-B4F8-D59A87FD5D77}"/>
              </a:ext>
            </a:extLst>
          </p:cNvPr>
          <p:cNvSpPr txBox="1"/>
          <p:nvPr/>
        </p:nvSpPr>
        <p:spPr>
          <a:xfrm>
            <a:off x="638531" y="987520"/>
            <a:ext cx="3745385" cy="369332"/>
          </a:xfrm>
          <a:prstGeom prst="rect">
            <a:avLst/>
          </a:prstGeom>
          <a:noFill/>
        </p:spPr>
        <p:txBody>
          <a:bodyPr wrap="square" rtlCol="0">
            <a:spAutoFit/>
          </a:bodyPr>
          <a:lstStyle/>
          <a:p>
            <a:r>
              <a:rPr lang="en-US" altLang="ko-KR" sz="1800" b="1" dirty="0"/>
              <a:t>Main Library Streamlit </a:t>
            </a:r>
            <a:r>
              <a:rPr lang="ko-KR" altLang="en-US" sz="1800" b="1" dirty="0"/>
              <a:t>  </a:t>
            </a:r>
            <a:r>
              <a:rPr lang="en-US" altLang="ko-KR" sz="1800" b="1" dirty="0"/>
              <a:t> </a:t>
            </a:r>
            <a:endParaRPr lang="ko-KR" altLang="en-US" sz="1800" b="1" dirty="0"/>
          </a:p>
        </p:txBody>
      </p:sp>
      <p:sp>
        <p:nvSpPr>
          <p:cNvPr id="31" name="Google Shape;180;g12411de2012_0_65">
            <a:extLst>
              <a:ext uri="{FF2B5EF4-FFF2-40B4-BE49-F238E27FC236}">
                <a16:creationId xmlns:a16="http://schemas.microsoft.com/office/drawing/2014/main" id="{BE6DD2A6-73E9-4D99-802C-76FBCC614F7C}"/>
              </a:ext>
            </a:extLst>
          </p:cNvPr>
          <p:cNvSpPr txBox="1">
            <a:spLocks/>
          </p:cNvSpPr>
          <p:nvPr/>
        </p:nvSpPr>
        <p:spPr>
          <a:xfrm>
            <a:off x="1137157" y="253127"/>
            <a:ext cx="5410530"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System Flow and Architecture</a:t>
            </a:r>
            <a:endParaRPr lang="ko-KR" altLang="en-US" sz="3200" b="1" dirty="0"/>
          </a:p>
        </p:txBody>
      </p:sp>
      <p:sp>
        <p:nvSpPr>
          <p:cNvPr id="32" name="텍스트 개체 틀 2">
            <a:extLst>
              <a:ext uri="{FF2B5EF4-FFF2-40B4-BE49-F238E27FC236}">
                <a16:creationId xmlns:a16="http://schemas.microsoft.com/office/drawing/2014/main" id="{F3E24889-B715-42B0-8DCA-C191798ECC8E}"/>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04</a:t>
            </a:r>
            <a:endParaRPr lang="ko-KR" altLang="en-US" sz="6000" b="1" dirty="0">
              <a:latin typeface="맑은 고딕" panose="020B0503020000020004" pitchFamily="50" charset="-127"/>
            </a:endParaRPr>
          </a:p>
        </p:txBody>
      </p:sp>
    </p:spTree>
    <p:extLst>
      <p:ext uri="{BB962C8B-B14F-4D97-AF65-F5344CB8AC3E}">
        <p14:creationId xmlns:p14="http://schemas.microsoft.com/office/powerpoint/2010/main" val="1634064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5" name="Google Shape;235;p76"/>
          <p:cNvSpPr txBox="1"/>
          <p:nvPr/>
        </p:nvSpPr>
        <p:spPr>
          <a:xfrm>
            <a:off x="821123" y="888232"/>
            <a:ext cx="318378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convolution layer + </a:t>
            </a:r>
            <a:r>
              <a:rPr lang="en-US" sz="1800" dirty="0"/>
              <a:t>Augment</a:t>
            </a:r>
            <a:endParaRPr sz="1800" dirty="0"/>
          </a:p>
        </p:txBody>
      </p:sp>
      <p:grpSp>
        <p:nvGrpSpPr>
          <p:cNvPr id="236" name="Google Shape;236;p76"/>
          <p:cNvGrpSpPr/>
          <p:nvPr/>
        </p:nvGrpSpPr>
        <p:grpSpPr>
          <a:xfrm>
            <a:off x="1691522" y="1325815"/>
            <a:ext cx="8954406" cy="2919021"/>
            <a:chOff x="434394" y="2924406"/>
            <a:chExt cx="10110668" cy="3295947"/>
          </a:xfrm>
        </p:grpSpPr>
        <p:sp>
          <p:nvSpPr>
            <p:cNvPr id="237" name="Google Shape;237;p76"/>
            <p:cNvSpPr txBox="1"/>
            <p:nvPr/>
          </p:nvSpPr>
          <p:spPr>
            <a:xfrm>
              <a:off x="3708199" y="2924406"/>
              <a:ext cx="3306385" cy="4517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Categorical </a:t>
              </a:r>
              <a:r>
                <a:rPr lang="en-US" sz="2000" b="0" i="0" u="none" strike="noStrike" cap="none" dirty="0">
                  <a:solidFill>
                    <a:srgbClr val="000000"/>
                  </a:solidFill>
                  <a:latin typeface="Arial"/>
                  <a:ea typeface="Arial"/>
                  <a:cs typeface="Arial"/>
                  <a:sym typeface="Arial"/>
                </a:rPr>
                <a:t>cross</a:t>
              </a:r>
              <a:r>
                <a:rPr lang="en-US" sz="1800" b="0" i="0" u="none" strike="noStrike" cap="none" dirty="0">
                  <a:solidFill>
                    <a:srgbClr val="000000"/>
                  </a:solidFill>
                  <a:latin typeface="Arial"/>
                  <a:ea typeface="Arial"/>
                  <a:cs typeface="Arial"/>
                  <a:sym typeface="Arial"/>
                </a:rPr>
                <a:t>entropy </a:t>
              </a:r>
              <a:endParaRPr sz="1800" b="0" i="0" u="none" strike="noStrike" cap="none" dirty="0">
                <a:solidFill>
                  <a:srgbClr val="000000"/>
                </a:solidFill>
                <a:latin typeface="Arial"/>
                <a:ea typeface="Arial"/>
                <a:cs typeface="Arial"/>
                <a:sym typeface="Arial"/>
              </a:endParaRPr>
            </a:p>
          </p:txBody>
        </p:sp>
        <p:sp>
          <p:nvSpPr>
            <p:cNvPr id="238" name="Google Shape;238;p76"/>
            <p:cNvSpPr/>
            <p:nvPr/>
          </p:nvSpPr>
          <p:spPr>
            <a:xfrm>
              <a:off x="434394" y="3812667"/>
              <a:ext cx="2144595" cy="2404982"/>
            </a:xfrm>
            <a:prstGeom prst="rect">
              <a:avLst/>
            </a:prstGeom>
            <a:noFill/>
            <a:ln w="25400" cap="flat" cmpd="sng">
              <a:solidFill>
                <a:srgbClr val="8296B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9" name="Google Shape;239;p76"/>
            <p:cNvSpPr/>
            <p:nvPr/>
          </p:nvSpPr>
          <p:spPr>
            <a:xfrm rot="-5400000">
              <a:off x="-188520" y="4733025"/>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Conv (64)</a:t>
              </a:r>
              <a:endParaRPr sz="1400" b="0" i="0" u="none" strike="noStrike" cap="none">
                <a:solidFill>
                  <a:schemeClr val="dk1"/>
                </a:solidFill>
                <a:latin typeface="Arial"/>
                <a:ea typeface="Arial"/>
                <a:cs typeface="Arial"/>
                <a:sym typeface="Arial"/>
              </a:endParaRPr>
            </a:p>
          </p:txBody>
        </p:sp>
        <p:sp>
          <p:nvSpPr>
            <p:cNvPr id="240" name="Google Shape;240;p76"/>
            <p:cNvSpPr/>
            <p:nvPr/>
          </p:nvSpPr>
          <p:spPr>
            <a:xfrm rot="-5400000">
              <a:off x="473178" y="4733025"/>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Conv (64)</a:t>
              </a:r>
              <a:endParaRPr sz="1400" b="0" i="0" u="none" strike="noStrike" cap="none">
                <a:solidFill>
                  <a:schemeClr val="dk1"/>
                </a:solidFill>
                <a:latin typeface="Arial"/>
                <a:ea typeface="Arial"/>
                <a:cs typeface="Arial"/>
                <a:sym typeface="Arial"/>
              </a:endParaRPr>
            </a:p>
          </p:txBody>
        </p:sp>
        <p:sp>
          <p:nvSpPr>
            <p:cNvPr id="241" name="Google Shape;241;p76"/>
            <p:cNvSpPr/>
            <p:nvPr/>
          </p:nvSpPr>
          <p:spPr>
            <a:xfrm rot="-5400000">
              <a:off x="1134876" y="4733025"/>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Maxpool</a:t>
              </a:r>
              <a:endParaRPr sz="1400" b="0" i="0" u="none" strike="noStrike" cap="none">
                <a:solidFill>
                  <a:schemeClr val="dk1"/>
                </a:solidFill>
                <a:latin typeface="Arial"/>
                <a:ea typeface="Arial"/>
                <a:cs typeface="Arial"/>
                <a:sym typeface="Arial"/>
              </a:endParaRPr>
            </a:p>
          </p:txBody>
        </p:sp>
        <p:sp>
          <p:nvSpPr>
            <p:cNvPr id="242" name="Google Shape;242;p76"/>
            <p:cNvSpPr txBox="1"/>
            <p:nvPr/>
          </p:nvSpPr>
          <p:spPr>
            <a:xfrm>
              <a:off x="434394" y="3471441"/>
              <a:ext cx="214459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8296B0"/>
                  </a:solidFill>
                  <a:latin typeface="Arial"/>
                  <a:ea typeface="Arial"/>
                  <a:cs typeface="Arial"/>
                  <a:sym typeface="Arial"/>
                </a:rPr>
                <a:t>1 Block</a:t>
              </a:r>
              <a:endParaRPr sz="1400" b="0" i="0" u="none" strike="noStrike" cap="none">
                <a:solidFill>
                  <a:srgbClr val="8296B0"/>
                </a:solidFill>
                <a:latin typeface="Arial"/>
                <a:ea typeface="Arial"/>
                <a:cs typeface="Arial"/>
                <a:sym typeface="Arial"/>
              </a:endParaRPr>
            </a:p>
          </p:txBody>
        </p:sp>
        <p:sp>
          <p:nvSpPr>
            <p:cNvPr id="243" name="Google Shape;243;p76"/>
            <p:cNvSpPr/>
            <p:nvPr/>
          </p:nvSpPr>
          <p:spPr>
            <a:xfrm>
              <a:off x="2649780" y="3812667"/>
              <a:ext cx="2144595" cy="2404982"/>
            </a:xfrm>
            <a:prstGeom prst="rect">
              <a:avLst/>
            </a:prstGeom>
            <a:noFill/>
            <a:ln w="25400" cap="flat" cmpd="sng">
              <a:solidFill>
                <a:srgbClr val="8296B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4" name="Google Shape;244;p76"/>
            <p:cNvSpPr/>
            <p:nvPr/>
          </p:nvSpPr>
          <p:spPr>
            <a:xfrm rot="-5400000">
              <a:off x="2026866" y="4733025"/>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Conv (64)</a:t>
              </a:r>
              <a:endParaRPr sz="1400" b="0" i="0" u="none" strike="noStrike" cap="none">
                <a:solidFill>
                  <a:schemeClr val="dk1"/>
                </a:solidFill>
                <a:latin typeface="Arial"/>
                <a:ea typeface="Arial"/>
                <a:cs typeface="Arial"/>
                <a:sym typeface="Arial"/>
              </a:endParaRPr>
            </a:p>
          </p:txBody>
        </p:sp>
        <p:sp>
          <p:nvSpPr>
            <p:cNvPr id="245" name="Google Shape;245;p76"/>
            <p:cNvSpPr/>
            <p:nvPr/>
          </p:nvSpPr>
          <p:spPr>
            <a:xfrm rot="-5400000">
              <a:off x="2688564" y="4733025"/>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Arial"/>
                  <a:ea typeface="Arial"/>
                  <a:cs typeface="Arial"/>
                  <a:sym typeface="Arial"/>
                </a:rPr>
                <a:t>Conv (64)</a:t>
              </a:r>
              <a:endParaRPr sz="1400" b="0" i="0" u="none" strike="noStrike" cap="none" dirty="0">
                <a:solidFill>
                  <a:schemeClr val="dk1"/>
                </a:solidFill>
                <a:latin typeface="Arial"/>
                <a:ea typeface="Arial"/>
                <a:cs typeface="Arial"/>
                <a:sym typeface="Arial"/>
              </a:endParaRPr>
            </a:p>
          </p:txBody>
        </p:sp>
        <p:sp>
          <p:nvSpPr>
            <p:cNvPr id="246" name="Google Shape;246;p76"/>
            <p:cNvSpPr/>
            <p:nvPr/>
          </p:nvSpPr>
          <p:spPr>
            <a:xfrm rot="-5400000">
              <a:off x="3350262" y="4733025"/>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Maxpool</a:t>
              </a:r>
              <a:endParaRPr sz="1400" b="0" i="0" u="none" strike="noStrike" cap="none">
                <a:solidFill>
                  <a:schemeClr val="dk1"/>
                </a:solidFill>
                <a:latin typeface="Arial"/>
                <a:ea typeface="Arial"/>
                <a:cs typeface="Arial"/>
                <a:sym typeface="Arial"/>
              </a:endParaRPr>
            </a:p>
          </p:txBody>
        </p:sp>
        <p:sp>
          <p:nvSpPr>
            <p:cNvPr id="247" name="Google Shape;247;p76"/>
            <p:cNvSpPr txBox="1"/>
            <p:nvPr/>
          </p:nvSpPr>
          <p:spPr>
            <a:xfrm>
              <a:off x="2649780" y="3471441"/>
              <a:ext cx="214459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8296B0"/>
                  </a:solidFill>
                  <a:latin typeface="Arial"/>
                  <a:ea typeface="Arial"/>
                  <a:cs typeface="Arial"/>
                  <a:sym typeface="Arial"/>
                </a:rPr>
                <a:t>2 Block</a:t>
              </a:r>
              <a:endParaRPr sz="1400" b="0" i="0" u="none" strike="noStrike" cap="none">
                <a:solidFill>
                  <a:srgbClr val="8296B0"/>
                </a:solidFill>
                <a:latin typeface="Arial"/>
                <a:ea typeface="Arial"/>
                <a:cs typeface="Arial"/>
                <a:sym typeface="Arial"/>
              </a:endParaRPr>
            </a:p>
          </p:txBody>
        </p:sp>
        <p:sp>
          <p:nvSpPr>
            <p:cNvPr id="248" name="Google Shape;248;p76"/>
            <p:cNvSpPr/>
            <p:nvPr/>
          </p:nvSpPr>
          <p:spPr>
            <a:xfrm>
              <a:off x="4863411" y="3812667"/>
              <a:ext cx="2144595" cy="2404982"/>
            </a:xfrm>
            <a:prstGeom prst="rect">
              <a:avLst/>
            </a:prstGeom>
            <a:noFill/>
            <a:ln w="25400" cap="flat" cmpd="sng">
              <a:solidFill>
                <a:srgbClr val="8296B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9" name="Google Shape;249;p76"/>
            <p:cNvSpPr/>
            <p:nvPr/>
          </p:nvSpPr>
          <p:spPr>
            <a:xfrm rot="-5400000">
              <a:off x="4240497" y="4733025"/>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Conv (64)</a:t>
              </a:r>
              <a:endParaRPr sz="1400" b="0" i="0" u="none" strike="noStrike" cap="none">
                <a:solidFill>
                  <a:schemeClr val="dk1"/>
                </a:solidFill>
                <a:latin typeface="Arial"/>
                <a:ea typeface="Arial"/>
                <a:cs typeface="Arial"/>
                <a:sym typeface="Arial"/>
              </a:endParaRPr>
            </a:p>
          </p:txBody>
        </p:sp>
        <p:sp>
          <p:nvSpPr>
            <p:cNvPr id="250" name="Google Shape;250;p76"/>
            <p:cNvSpPr/>
            <p:nvPr/>
          </p:nvSpPr>
          <p:spPr>
            <a:xfrm rot="-5400000">
              <a:off x="4902195" y="4733025"/>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Conv (64)</a:t>
              </a:r>
              <a:endParaRPr sz="1400" b="0" i="0" u="none" strike="noStrike" cap="none">
                <a:solidFill>
                  <a:schemeClr val="dk1"/>
                </a:solidFill>
                <a:latin typeface="Arial"/>
                <a:ea typeface="Arial"/>
                <a:cs typeface="Arial"/>
                <a:sym typeface="Arial"/>
              </a:endParaRPr>
            </a:p>
          </p:txBody>
        </p:sp>
        <p:sp>
          <p:nvSpPr>
            <p:cNvPr id="251" name="Google Shape;251;p76"/>
            <p:cNvSpPr/>
            <p:nvPr/>
          </p:nvSpPr>
          <p:spPr>
            <a:xfrm rot="-5400000">
              <a:off x="5563893" y="4733025"/>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Maxpool</a:t>
              </a:r>
              <a:endParaRPr sz="1400" b="0" i="0" u="none" strike="noStrike" cap="none">
                <a:solidFill>
                  <a:schemeClr val="dk1"/>
                </a:solidFill>
                <a:latin typeface="Arial"/>
                <a:ea typeface="Arial"/>
                <a:cs typeface="Arial"/>
                <a:sym typeface="Arial"/>
              </a:endParaRPr>
            </a:p>
          </p:txBody>
        </p:sp>
        <p:sp>
          <p:nvSpPr>
            <p:cNvPr id="252" name="Google Shape;252;p76"/>
            <p:cNvSpPr txBox="1"/>
            <p:nvPr/>
          </p:nvSpPr>
          <p:spPr>
            <a:xfrm>
              <a:off x="4863411" y="3471441"/>
              <a:ext cx="214459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8296B0"/>
                  </a:solidFill>
                  <a:latin typeface="Arial"/>
                  <a:ea typeface="Arial"/>
                  <a:cs typeface="Arial"/>
                  <a:sym typeface="Arial"/>
                </a:rPr>
                <a:t>3 Block</a:t>
              </a:r>
              <a:endParaRPr sz="1400" b="0" i="0" u="none" strike="noStrike" cap="none">
                <a:solidFill>
                  <a:srgbClr val="8296B0"/>
                </a:solidFill>
                <a:latin typeface="Arial"/>
                <a:ea typeface="Arial"/>
                <a:cs typeface="Arial"/>
                <a:sym typeface="Arial"/>
              </a:endParaRPr>
            </a:p>
          </p:txBody>
        </p:sp>
        <p:sp>
          <p:nvSpPr>
            <p:cNvPr id="253" name="Google Shape;253;p76"/>
            <p:cNvSpPr/>
            <p:nvPr/>
          </p:nvSpPr>
          <p:spPr>
            <a:xfrm>
              <a:off x="7077041" y="3815371"/>
              <a:ext cx="3468021" cy="2404982"/>
            </a:xfrm>
            <a:prstGeom prst="rect">
              <a:avLst/>
            </a:prstGeom>
            <a:noFill/>
            <a:ln w="25400" cap="flat" cmpd="sng">
              <a:solidFill>
                <a:srgbClr val="8296B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76"/>
            <p:cNvSpPr/>
            <p:nvPr/>
          </p:nvSpPr>
          <p:spPr>
            <a:xfrm rot="-5400000">
              <a:off x="6454128" y="4735729"/>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Flatten</a:t>
              </a:r>
              <a:endParaRPr sz="1400" b="0" i="0" u="none" strike="noStrike" cap="none">
                <a:solidFill>
                  <a:schemeClr val="dk1"/>
                </a:solidFill>
                <a:latin typeface="Arial"/>
                <a:ea typeface="Arial"/>
                <a:cs typeface="Arial"/>
                <a:sym typeface="Arial"/>
              </a:endParaRPr>
            </a:p>
          </p:txBody>
        </p:sp>
        <p:sp>
          <p:nvSpPr>
            <p:cNvPr id="255" name="Google Shape;255;p76"/>
            <p:cNvSpPr/>
            <p:nvPr/>
          </p:nvSpPr>
          <p:spPr>
            <a:xfrm rot="-5400000">
              <a:off x="7115826" y="4735729"/>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Dense (64)</a:t>
              </a:r>
              <a:endParaRPr sz="1400" b="0" i="0" u="none" strike="noStrike" cap="none">
                <a:solidFill>
                  <a:schemeClr val="dk1"/>
                </a:solidFill>
                <a:latin typeface="Arial"/>
                <a:ea typeface="Arial"/>
                <a:cs typeface="Arial"/>
                <a:sym typeface="Arial"/>
              </a:endParaRPr>
            </a:p>
          </p:txBody>
        </p:sp>
        <p:sp>
          <p:nvSpPr>
            <p:cNvPr id="256" name="Google Shape;256;p76"/>
            <p:cNvSpPr/>
            <p:nvPr/>
          </p:nvSpPr>
          <p:spPr>
            <a:xfrm rot="-5400000">
              <a:off x="7777524" y="4735729"/>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Drop out (0.5)</a:t>
              </a:r>
              <a:endParaRPr sz="1400" b="0" i="0" u="none" strike="noStrike" cap="none">
                <a:solidFill>
                  <a:schemeClr val="dk1"/>
                </a:solidFill>
                <a:latin typeface="Arial"/>
                <a:ea typeface="Arial"/>
                <a:cs typeface="Arial"/>
                <a:sym typeface="Arial"/>
              </a:endParaRPr>
            </a:p>
          </p:txBody>
        </p:sp>
        <p:sp>
          <p:nvSpPr>
            <p:cNvPr id="257" name="Google Shape;257;p76"/>
            <p:cNvSpPr txBox="1"/>
            <p:nvPr/>
          </p:nvSpPr>
          <p:spPr>
            <a:xfrm>
              <a:off x="7077042" y="3474145"/>
              <a:ext cx="346802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8296B0"/>
                  </a:solidFill>
                  <a:latin typeface="Arial"/>
                  <a:ea typeface="Arial"/>
                  <a:cs typeface="Arial"/>
                  <a:sym typeface="Arial"/>
                </a:rPr>
                <a:t>Fully Connected Classifier</a:t>
              </a:r>
              <a:endParaRPr sz="1400" b="0" i="0" u="none" strike="noStrike" cap="none">
                <a:solidFill>
                  <a:srgbClr val="8296B0"/>
                </a:solidFill>
                <a:latin typeface="Arial"/>
                <a:ea typeface="Arial"/>
                <a:cs typeface="Arial"/>
                <a:sym typeface="Arial"/>
              </a:endParaRPr>
            </a:p>
          </p:txBody>
        </p:sp>
        <p:sp>
          <p:nvSpPr>
            <p:cNvPr id="258" name="Google Shape;258;p76"/>
            <p:cNvSpPr/>
            <p:nvPr/>
          </p:nvSpPr>
          <p:spPr>
            <a:xfrm rot="-5400000">
              <a:off x="8439222" y="4733025"/>
              <a:ext cx="2039271" cy="564267"/>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Dense (64)</a:t>
              </a:r>
              <a:endParaRPr sz="1400" b="0" i="0" u="none" strike="noStrike" cap="none">
                <a:solidFill>
                  <a:schemeClr val="dk1"/>
                </a:solidFill>
                <a:latin typeface="Arial"/>
                <a:ea typeface="Arial"/>
                <a:cs typeface="Arial"/>
                <a:sym typeface="Arial"/>
              </a:endParaRPr>
            </a:p>
          </p:txBody>
        </p:sp>
        <p:sp>
          <p:nvSpPr>
            <p:cNvPr id="259" name="Google Shape;259;p76"/>
            <p:cNvSpPr/>
            <p:nvPr/>
          </p:nvSpPr>
          <p:spPr>
            <a:xfrm rot="-5400000">
              <a:off x="9098623" y="4733024"/>
              <a:ext cx="2039271" cy="564267"/>
            </a:xfrm>
            <a:prstGeom prst="rect">
              <a:avLst/>
            </a:prstGeom>
            <a:solidFill>
              <a:srgbClr val="FCE2A0"/>
            </a:solidFill>
            <a:ln w="25400" cap="flat" cmpd="sng">
              <a:solidFill>
                <a:schemeClr val="accent5">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Softmax/Sigmoid</a:t>
              </a:r>
              <a:endParaRPr sz="1400" b="0" i="0" u="none" strike="noStrike" cap="none">
                <a:solidFill>
                  <a:schemeClr val="dk1"/>
                </a:solidFill>
                <a:latin typeface="Arial"/>
                <a:ea typeface="Arial"/>
                <a:cs typeface="Arial"/>
                <a:sym typeface="Arial"/>
              </a:endParaRPr>
            </a:p>
          </p:txBody>
        </p:sp>
      </p:grpSp>
      <p:sp>
        <p:nvSpPr>
          <p:cNvPr id="260" name="Google Shape;260;p76"/>
          <p:cNvSpPr txBox="1"/>
          <p:nvPr/>
        </p:nvSpPr>
        <p:spPr>
          <a:xfrm>
            <a:off x="5428820" y="5054180"/>
            <a:ext cx="145874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i="0" u="none" strike="noStrike" cap="none" dirty="0">
                <a:solidFill>
                  <a:srgbClr val="000000"/>
                </a:solidFill>
                <a:latin typeface="Arial"/>
                <a:ea typeface="Arial"/>
                <a:cs typeface="Arial"/>
                <a:sym typeface="Arial"/>
              </a:rPr>
              <a:t>Augment</a:t>
            </a:r>
            <a:endParaRPr sz="1800" i="0" u="none" strike="noStrike" cap="none" dirty="0">
              <a:solidFill>
                <a:srgbClr val="000000"/>
              </a:solidFill>
              <a:latin typeface="Arial"/>
              <a:ea typeface="Arial"/>
              <a:cs typeface="Arial"/>
              <a:sym typeface="Arial"/>
            </a:endParaRPr>
          </a:p>
        </p:txBody>
      </p:sp>
      <p:sp>
        <p:nvSpPr>
          <p:cNvPr id="30" name="Google Shape;180;g12411de2012_0_65">
            <a:extLst>
              <a:ext uri="{FF2B5EF4-FFF2-40B4-BE49-F238E27FC236}">
                <a16:creationId xmlns:a16="http://schemas.microsoft.com/office/drawing/2014/main" id="{42BD09D8-06F9-450D-9FEE-CECE98AE6F69}"/>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31" name="텍스트 개체 틀 2">
            <a:extLst>
              <a:ext uri="{FF2B5EF4-FFF2-40B4-BE49-F238E27FC236}">
                <a16:creationId xmlns:a16="http://schemas.microsoft.com/office/drawing/2014/main" id="{F5346697-D876-4EC2-AC1D-71319F20791D}"/>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pic>
        <p:nvPicPr>
          <p:cNvPr id="34" name="Google Shape;394;p84">
            <a:extLst>
              <a:ext uri="{FF2B5EF4-FFF2-40B4-BE49-F238E27FC236}">
                <a16:creationId xmlns:a16="http://schemas.microsoft.com/office/drawing/2014/main" id="{9DAB98E7-EB3C-4B12-AB70-9B17C6C64B46}"/>
              </a:ext>
            </a:extLst>
          </p:cNvPr>
          <p:cNvPicPr preferRelativeResize="0"/>
          <p:nvPr/>
        </p:nvPicPr>
        <p:blipFill rotWithShape="1">
          <a:blip r:embed="rId3">
            <a:alphaModFix/>
          </a:blip>
          <a:srcRect/>
          <a:stretch/>
        </p:blipFill>
        <p:spPr>
          <a:xfrm>
            <a:off x="4465328" y="5532185"/>
            <a:ext cx="3440664" cy="990190"/>
          </a:xfrm>
          <a:prstGeom prst="rect">
            <a:avLst/>
          </a:prstGeom>
          <a:noFill/>
          <a:ln>
            <a:noFill/>
          </a:ln>
        </p:spPr>
      </p:pic>
      <p:sp>
        <p:nvSpPr>
          <p:cNvPr id="4" name="더하기 기호 3">
            <a:extLst>
              <a:ext uri="{FF2B5EF4-FFF2-40B4-BE49-F238E27FC236}">
                <a16:creationId xmlns:a16="http://schemas.microsoft.com/office/drawing/2014/main" id="{70C3B3BE-9F8B-4B80-8335-E71F13CEECE9}"/>
              </a:ext>
            </a:extLst>
          </p:cNvPr>
          <p:cNvSpPr/>
          <p:nvPr/>
        </p:nvSpPr>
        <p:spPr>
          <a:xfrm>
            <a:off x="5844296" y="4404385"/>
            <a:ext cx="627796" cy="631356"/>
          </a:xfrm>
          <a:prstGeom prst="mathPlus">
            <a:avLst>
              <a:gd name="adj1" fmla="val 1065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77"/>
          <p:cNvSpPr txBox="1"/>
          <p:nvPr/>
        </p:nvSpPr>
        <p:spPr>
          <a:xfrm>
            <a:off x="1137157" y="898657"/>
            <a:ext cx="25563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ResnetV50 + </a:t>
            </a:r>
            <a:r>
              <a:rPr lang="en-US" sz="1800" dirty="0"/>
              <a:t>Augment</a:t>
            </a:r>
            <a:endParaRPr sz="1800" dirty="0"/>
          </a:p>
        </p:txBody>
      </p:sp>
      <p:sp>
        <p:nvSpPr>
          <p:cNvPr id="279" name="Google Shape;279;p77"/>
          <p:cNvSpPr txBox="1"/>
          <p:nvPr/>
        </p:nvSpPr>
        <p:spPr>
          <a:xfrm>
            <a:off x="729385" y="5166887"/>
            <a:ext cx="255638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dirty="0"/>
              <a:t>After freezing, add</a:t>
            </a:r>
            <a:r>
              <a:rPr lang="en-US" sz="1600" i="0" u="none" strike="noStrike" cap="none" dirty="0">
                <a:solidFill>
                  <a:srgbClr val="000000"/>
                </a:solidFill>
                <a:latin typeface="Arial"/>
                <a:ea typeface="Arial"/>
                <a:cs typeface="Arial"/>
                <a:sym typeface="Arial"/>
              </a:rPr>
              <a:t> layer  </a:t>
            </a:r>
            <a:endParaRPr sz="1600" dirty="0"/>
          </a:p>
        </p:txBody>
      </p:sp>
      <p:sp>
        <p:nvSpPr>
          <p:cNvPr id="281" name="Google Shape;281;p77"/>
          <p:cNvSpPr/>
          <p:nvPr/>
        </p:nvSpPr>
        <p:spPr>
          <a:xfrm rot="16200000">
            <a:off x="1773091" y="4107459"/>
            <a:ext cx="336024" cy="1544998"/>
          </a:xfrm>
          <a:prstGeom prst="downArrow">
            <a:avLst>
              <a:gd name="adj1" fmla="val 50000"/>
              <a:gd name="adj2" fmla="val 85139"/>
            </a:avLst>
          </a:prstGeom>
          <a:solidFill>
            <a:schemeClr val="dk2"/>
          </a:solidFill>
          <a:ln w="25400" cap="flat"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 name="Google Shape;180;g12411de2012_0_65">
            <a:extLst>
              <a:ext uri="{FF2B5EF4-FFF2-40B4-BE49-F238E27FC236}">
                <a16:creationId xmlns:a16="http://schemas.microsoft.com/office/drawing/2014/main" id="{E9F4CF07-E98C-4D8B-BF32-BE11A3CEB5EF}"/>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20" name="텍스트 개체 틀 2">
            <a:extLst>
              <a:ext uri="{FF2B5EF4-FFF2-40B4-BE49-F238E27FC236}">
                <a16:creationId xmlns:a16="http://schemas.microsoft.com/office/drawing/2014/main" id="{36AAC35B-8D2A-4789-B809-488E82CCFF1D}"/>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grpSp>
        <p:nvGrpSpPr>
          <p:cNvPr id="3" name="그룹 2">
            <a:extLst>
              <a:ext uri="{FF2B5EF4-FFF2-40B4-BE49-F238E27FC236}">
                <a16:creationId xmlns:a16="http://schemas.microsoft.com/office/drawing/2014/main" id="{1CA7683E-0D94-49EE-85CB-66176E59326E}"/>
              </a:ext>
            </a:extLst>
          </p:cNvPr>
          <p:cNvGrpSpPr/>
          <p:nvPr/>
        </p:nvGrpSpPr>
        <p:grpSpPr>
          <a:xfrm>
            <a:off x="3038006" y="4306754"/>
            <a:ext cx="2885533" cy="1567359"/>
            <a:chOff x="2842167" y="4516378"/>
            <a:chExt cx="2807128" cy="1602658"/>
          </a:xfrm>
        </p:grpSpPr>
        <p:grpSp>
          <p:nvGrpSpPr>
            <p:cNvPr id="2" name="그룹 1">
              <a:extLst>
                <a:ext uri="{FF2B5EF4-FFF2-40B4-BE49-F238E27FC236}">
                  <a16:creationId xmlns:a16="http://schemas.microsoft.com/office/drawing/2014/main" id="{4A1988A4-3E84-472D-81CA-DD3BBBD35F07}"/>
                </a:ext>
              </a:extLst>
            </p:cNvPr>
            <p:cNvGrpSpPr/>
            <p:nvPr/>
          </p:nvGrpSpPr>
          <p:grpSpPr>
            <a:xfrm rot="10800000">
              <a:off x="3326407" y="4516378"/>
              <a:ext cx="2322888" cy="1602658"/>
              <a:chOff x="8762998" y="1902542"/>
              <a:chExt cx="2322888" cy="1602658"/>
            </a:xfrm>
          </p:grpSpPr>
          <p:sp>
            <p:nvSpPr>
              <p:cNvPr id="267" name="Google Shape;267;p77"/>
              <p:cNvSpPr/>
              <p:nvPr/>
            </p:nvSpPr>
            <p:spPr>
              <a:xfrm>
                <a:off x="8762998" y="1908508"/>
                <a:ext cx="388381" cy="1592826"/>
              </a:xfrm>
              <a:prstGeom prst="rect">
                <a:avLst/>
              </a:prstGeom>
              <a:solidFill>
                <a:schemeClr val="accent5">
                  <a:lumMod val="60000"/>
                  <a:lumOff val="40000"/>
                </a:schemeClr>
              </a:solidFill>
              <a:ln w="25400" cap="flat" cmpd="sng">
                <a:solidFill>
                  <a:schemeClr val="accent1">
                    <a:lumMod val="60000"/>
                    <a:lumOff val="40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Softmax</a:t>
                </a:r>
                <a:r>
                  <a:rPr lang="en-US" sz="1200" b="0" i="0" u="none" strike="noStrike" cap="none" dirty="0">
                    <a:solidFill>
                      <a:schemeClr val="tx1"/>
                    </a:solidFill>
                    <a:latin typeface="Arial"/>
                    <a:ea typeface="Arial"/>
                    <a:cs typeface="Arial"/>
                    <a:sym typeface="Arial"/>
                  </a:rPr>
                  <a:t> / Sigmoid</a:t>
                </a:r>
                <a:endParaRPr sz="1200" b="0" i="0" u="none" strike="noStrike" cap="none" dirty="0">
                  <a:solidFill>
                    <a:schemeClr val="tx1"/>
                  </a:solidFill>
                  <a:latin typeface="Arial"/>
                  <a:ea typeface="Arial"/>
                  <a:cs typeface="Arial"/>
                  <a:sym typeface="Arial"/>
                </a:endParaRPr>
              </a:p>
            </p:txBody>
          </p:sp>
          <p:sp>
            <p:nvSpPr>
              <p:cNvPr id="268" name="Google Shape;268;p77"/>
              <p:cNvSpPr/>
              <p:nvPr/>
            </p:nvSpPr>
            <p:spPr>
              <a:xfrm>
                <a:off x="9242324" y="1902542"/>
                <a:ext cx="388381" cy="1592826"/>
              </a:xfrm>
              <a:prstGeom prst="rect">
                <a:avLst/>
              </a:prstGeom>
              <a:solidFill>
                <a:schemeClr val="lt2"/>
              </a:solidFill>
              <a:ln w="25400" cap="flat" cmpd="sng">
                <a:solidFill>
                  <a:schemeClr val="tx2"/>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altLang="ko-KR" sz="1400" b="0" i="0" u="none" strike="noStrike" cap="none" dirty="0">
                    <a:solidFill>
                      <a:srgbClr val="000000"/>
                    </a:solidFill>
                    <a:latin typeface="Arial"/>
                    <a:ea typeface="Arial"/>
                    <a:cs typeface="Arial"/>
                    <a:sym typeface="Arial"/>
                  </a:rPr>
                  <a:t>Dense (4)</a:t>
                </a:r>
                <a:endParaRPr sz="1400" b="0" i="0" u="none" strike="noStrike" cap="none" dirty="0">
                  <a:solidFill>
                    <a:schemeClr val="lt1"/>
                  </a:solidFill>
                  <a:latin typeface="Arial"/>
                  <a:ea typeface="Arial"/>
                  <a:cs typeface="Arial"/>
                  <a:sym typeface="Arial"/>
                </a:endParaRPr>
              </a:p>
            </p:txBody>
          </p:sp>
          <p:sp>
            <p:nvSpPr>
              <p:cNvPr id="269" name="Google Shape;269;p77"/>
              <p:cNvSpPr/>
              <p:nvPr/>
            </p:nvSpPr>
            <p:spPr>
              <a:xfrm>
                <a:off x="9733939" y="1912374"/>
                <a:ext cx="388381" cy="1592826"/>
              </a:xfrm>
              <a:prstGeom prst="rect">
                <a:avLst/>
              </a:prstGeom>
              <a:solidFill>
                <a:schemeClr val="lt2"/>
              </a:solidFill>
              <a:ln w="25400" cap="flat" cmpd="sng">
                <a:solidFill>
                  <a:schemeClr val="tx2"/>
                </a:solidFill>
                <a:prstDash val="solid"/>
                <a:round/>
                <a:headEnd type="none" w="sm" len="sm"/>
                <a:tailEnd type="none" w="sm" len="sm"/>
              </a:ln>
            </p:spPr>
            <p:txBody>
              <a:bodyPr spcFirstLastPara="1" vert="eaVert" wrap="square" lIns="91425" tIns="45700" rIns="91425" bIns="45700" anchor="ctr" anchorCtr="0">
                <a:noAutofit/>
              </a:bodyPr>
              <a:lstStyle/>
              <a:p>
                <a:pPr algn="ctr"/>
                <a:r>
                  <a:rPr lang="en-US" altLang="ko-KR" sz="1400" b="0" i="0" u="none" strike="noStrike" cap="none" dirty="0" err="1">
                    <a:solidFill>
                      <a:srgbClr val="000000"/>
                    </a:solidFill>
                    <a:latin typeface="Arial"/>
                    <a:ea typeface="Arial"/>
                    <a:cs typeface="Arial"/>
                    <a:sym typeface="Arial"/>
                  </a:rPr>
                  <a:t>GlobalAvgPooling</a:t>
                </a:r>
                <a:endParaRPr lang="en-US" altLang="ko-KR" sz="1400" b="0" i="0" u="none" strike="noStrike" cap="none" dirty="0">
                  <a:solidFill>
                    <a:srgbClr val="000000"/>
                  </a:solidFill>
                  <a:latin typeface="Arial"/>
                  <a:ea typeface="Arial"/>
                  <a:cs typeface="Arial"/>
                  <a:sym typeface="Arial"/>
                </a:endParaRPr>
              </a:p>
            </p:txBody>
          </p:sp>
          <p:sp>
            <p:nvSpPr>
              <p:cNvPr id="270" name="Google Shape;270;p77"/>
              <p:cNvSpPr/>
              <p:nvPr/>
            </p:nvSpPr>
            <p:spPr>
              <a:xfrm>
                <a:off x="10213265" y="1912374"/>
                <a:ext cx="388381" cy="1592826"/>
              </a:xfrm>
              <a:prstGeom prst="rect">
                <a:avLst/>
              </a:prstGeom>
              <a:solidFill>
                <a:schemeClr val="lt2"/>
              </a:solidFill>
              <a:ln w="25400" cap="flat" cmpd="sng">
                <a:solidFill>
                  <a:schemeClr val="tx2"/>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Batch Norm (512)</a:t>
                </a:r>
                <a:endParaRPr sz="1400" b="0" i="0" u="none" strike="noStrike" cap="none" dirty="0">
                  <a:solidFill>
                    <a:schemeClr val="tx1"/>
                  </a:solidFill>
                  <a:latin typeface="Arial"/>
                  <a:ea typeface="Arial"/>
                  <a:cs typeface="Arial"/>
                  <a:sym typeface="Arial"/>
                </a:endParaRPr>
              </a:p>
            </p:txBody>
          </p:sp>
          <p:sp>
            <p:nvSpPr>
              <p:cNvPr id="271" name="Google Shape;271;p77"/>
              <p:cNvSpPr/>
              <p:nvPr/>
            </p:nvSpPr>
            <p:spPr>
              <a:xfrm>
                <a:off x="10697505" y="1912374"/>
                <a:ext cx="388381" cy="1592826"/>
              </a:xfrm>
              <a:prstGeom prst="rect">
                <a:avLst/>
              </a:prstGeom>
              <a:solidFill>
                <a:schemeClr val="lt2"/>
              </a:solidFill>
              <a:ln w="25400" cap="flat" cmpd="sng">
                <a:solidFill>
                  <a:schemeClr val="tx2"/>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Dense(512)</a:t>
                </a:r>
                <a:endParaRPr sz="1400" b="0" i="0" u="none" strike="noStrike" cap="none" dirty="0">
                  <a:solidFill>
                    <a:schemeClr val="tx1"/>
                  </a:solidFill>
                  <a:latin typeface="Arial"/>
                  <a:ea typeface="Arial"/>
                  <a:cs typeface="Arial"/>
                  <a:sym typeface="Arial"/>
                </a:endParaRPr>
              </a:p>
            </p:txBody>
          </p:sp>
        </p:grpSp>
        <p:sp>
          <p:nvSpPr>
            <p:cNvPr id="22" name="Google Shape;271;p77">
              <a:extLst>
                <a:ext uri="{FF2B5EF4-FFF2-40B4-BE49-F238E27FC236}">
                  <a16:creationId xmlns:a16="http://schemas.microsoft.com/office/drawing/2014/main" id="{044B5431-B0EC-484E-9820-CA01035AF9C0}"/>
                </a:ext>
              </a:extLst>
            </p:cNvPr>
            <p:cNvSpPr/>
            <p:nvPr/>
          </p:nvSpPr>
          <p:spPr>
            <a:xfrm rot="10800000">
              <a:off x="2842167" y="4516378"/>
              <a:ext cx="388381" cy="1592826"/>
            </a:xfrm>
            <a:prstGeom prst="rect">
              <a:avLst/>
            </a:prstGeom>
            <a:solidFill>
              <a:schemeClr val="lt2"/>
            </a:solidFill>
            <a:ln w="25400" cap="flat" cmpd="sng">
              <a:solidFill>
                <a:schemeClr val="tx2"/>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dirty="0">
                  <a:solidFill>
                    <a:schemeClr val="tx1"/>
                  </a:solidFill>
                </a:rPr>
                <a:t>Functional</a:t>
              </a:r>
              <a:endParaRPr sz="1400" b="0" i="0" u="none" strike="noStrike" cap="none" dirty="0">
                <a:solidFill>
                  <a:schemeClr val="tx1"/>
                </a:solidFill>
                <a:latin typeface="Arial"/>
                <a:ea typeface="Arial"/>
                <a:cs typeface="Arial"/>
                <a:sym typeface="Arial"/>
              </a:endParaRPr>
            </a:p>
          </p:txBody>
        </p:sp>
      </p:grpSp>
      <p:sp>
        <p:nvSpPr>
          <p:cNvPr id="24" name="Google Shape;260;p76">
            <a:extLst>
              <a:ext uri="{FF2B5EF4-FFF2-40B4-BE49-F238E27FC236}">
                <a16:creationId xmlns:a16="http://schemas.microsoft.com/office/drawing/2014/main" id="{C0948F9F-D08F-40B3-8CDE-CEF08D78844D}"/>
              </a:ext>
            </a:extLst>
          </p:cNvPr>
          <p:cNvSpPr txBox="1"/>
          <p:nvPr/>
        </p:nvSpPr>
        <p:spPr>
          <a:xfrm>
            <a:off x="9460813" y="2264708"/>
            <a:ext cx="145874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i="0" u="none" strike="noStrike" cap="none" dirty="0">
                <a:solidFill>
                  <a:srgbClr val="000000"/>
                </a:solidFill>
                <a:latin typeface="Arial"/>
                <a:ea typeface="Arial"/>
                <a:cs typeface="Arial"/>
                <a:sym typeface="Arial"/>
              </a:rPr>
              <a:t>Augment</a:t>
            </a:r>
            <a:endParaRPr sz="1800" i="0" u="none" strike="noStrike" cap="none" dirty="0">
              <a:solidFill>
                <a:srgbClr val="000000"/>
              </a:solidFill>
              <a:latin typeface="Arial"/>
              <a:ea typeface="Arial"/>
              <a:cs typeface="Arial"/>
              <a:sym typeface="Arial"/>
            </a:endParaRPr>
          </a:p>
        </p:txBody>
      </p:sp>
      <p:pic>
        <p:nvPicPr>
          <p:cNvPr id="25" name="Google Shape;394;p84">
            <a:extLst>
              <a:ext uri="{FF2B5EF4-FFF2-40B4-BE49-F238E27FC236}">
                <a16:creationId xmlns:a16="http://schemas.microsoft.com/office/drawing/2014/main" id="{34B4566E-8222-40B2-A601-F8CFD838F78D}"/>
              </a:ext>
            </a:extLst>
          </p:cNvPr>
          <p:cNvPicPr preferRelativeResize="0"/>
          <p:nvPr/>
        </p:nvPicPr>
        <p:blipFill rotWithShape="1">
          <a:blip r:embed="rId3">
            <a:alphaModFix/>
          </a:blip>
          <a:srcRect/>
          <a:stretch/>
        </p:blipFill>
        <p:spPr>
          <a:xfrm>
            <a:off x="8497321" y="2742713"/>
            <a:ext cx="3440664" cy="990190"/>
          </a:xfrm>
          <a:prstGeom prst="rect">
            <a:avLst/>
          </a:prstGeom>
          <a:noFill/>
          <a:ln>
            <a:noFill/>
          </a:ln>
        </p:spPr>
      </p:pic>
      <p:sp>
        <p:nvSpPr>
          <p:cNvPr id="26" name="더하기 기호 25">
            <a:extLst>
              <a:ext uri="{FF2B5EF4-FFF2-40B4-BE49-F238E27FC236}">
                <a16:creationId xmlns:a16="http://schemas.microsoft.com/office/drawing/2014/main" id="{6AE0A51B-9E7E-4CBA-BCE9-699066760A69}"/>
              </a:ext>
            </a:extLst>
          </p:cNvPr>
          <p:cNvSpPr/>
          <p:nvPr/>
        </p:nvSpPr>
        <p:spPr>
          <a:xfrm>
            <a:off x="7702130" y="2742713"/>
            <a:ext cx="627796" cy="631356"/>
          </a:xfrm>
          <a:prstGeom prst="mathPlus">
            <a:avLst>
              <a:gd name="adj1" fmla="val 1065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E9B4F93A-CA89-43CB-B4EB-6757A279D725}"/>
              </a:ext>
            </a:extLst>
          </p:cNvPr>
          <p:cNvGrpSpPr/>
          <p:nvPr/>
        </p:nvGrpSpPr>
        <p:grpSpPr>
          <a:xfrm>
            <a:off x="334496" y="2341577"/>
            <a:ext cx="7201008" cy="1551648"/>
            <a:chOff x="334496" y="2341577"/>
            <a:chExt cx="7201008" cy="1551648"/>
          </a:xfrm>
        </p:grpSpPr>
        <p:grpSp>
          <p:nvGrpSpPr>
            <p:cNvPr id="5" name="그룹 4">
              <a:extLst>
                <a:ext uri="{FF2B5EF4-FFF2-40B4-BE49-F238E27FC236}">
                  <a16:creationId xmlns:a16="http://schemas.microsoft.com/office/drawing/2014/main" id="{19754F73-C15C-4DAB-AEBB-07F28B3F5E45}"/>
                </a:ext>
              </a:extLst>
            </p:cNvPr>
            <p:cNvGrpSpPr/>
            <p:nvPr/>
          </p:nvGrpSpPr>
          <p:grpSpPr>
            <a:xfrm>
              <a:off x="334496" y="2341577"/>
              <a:ext cx="7201008" cy="1551648"/>
              <a:chOff x="379470" y="2100850"/>
              <a:chExt cx="7201008" cy="1551648"/>
            </a:xfrm>
          </p:grpSpPr>
          <p:sp>
            <p:nvSpPr>
              <p:cNvPr id="23" name="Google Shape;313;p81">
                <a:extLst>
                  <a:ext uri="{FF2B5EF4-FFF2-40B4-BE49-F238E27FC236}">
                    <a16:creationId xmlns:a16="http://schemas.microsoft.com/office/drawing/2014/main" id="{C27CAEEB-0A28-48DE-B3D2-E44878246936}"/>
                  </a:ext>
                </a:extLst>
              </p:cNvPr>
              <p:cNvSpPr/>
              <p:nvPr/>
            </p:nvSpPr>
            <p:spPr>
              <a:xfrm rot="10800000">
                <a:off x="6433159" y="2100850"/>
                <a:ext cx="326802" cy="1551646"/>
              </a:xfrm>
              <a:prstGeom prst="rect">
                <a:avLst/>
              </a:prstGeom>
              <a:solidFill>
                <a:schemeClr val="accent5">
                  <a:lumMod val="40000"/>
                  <a:lumOff val="60000"/>
                </a:schemeClr>
              </a:solidFill>
              <a:ln w="25400" cap="flat" cmpd="sng">
                <a:solidFill>
                  <a:schemeClr val="accent5">
                    <a:lumMod val="40000"/>
                    <a:lumOff val="60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Avg Pool</a:t>
                </a:r>
                <a:endParaRPr sz="1400" b="0" i="0" u="none" strike="noStrike" cap="none" dirty="0">
                  <a:solidFill>
                    <a:schemeClr val="tx1"/>
                  </a:solidFill>
                  <a:latin typeface="Arial"/>
                  <a:ea typeface="Arial"/>
                  <a:cs typeface="Arial"/>
                  <a:sym typeface="Arial"/>
                </a:endParaRPr>
              </a:p>
            </p:txBody>
          </p:sp>
          <p:sp>
            <p:nvSpPr>
              <p:cNvPr id="27" name="Google Shape;314;p81">
                <a:extLst>
                  <a:ext uri="{FF2B5EF4-FFF2-40B4-BE49-F238E27FC236}">
                    <a16:creationId xmlns:a16="http://schemas.microsoft.com/office/drawing/2014/main" id="{7BA23542-214D-457A-B8B4-60E9F5C91167}"/>
                  </a:ext>
                </a:extLst>
              </p:cNvPr>
              <p:cNvSpPr/>
              <p:nvPr/>
            </p:nvSpPr>
            <p:spPr>
              <a:xfrm rot="10800000">
                <a:off x="5873026" y="2100851"/>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altLang="ko-KR" dirty="0">
                    <a:solidFill>
                      <a:schemeClr val="tx1"/>
                    </a:solidFill>
                  </a:rPr>
                  <a:t>ID Block</a:t>
                </a:r>
                <a:endParaRPr lang="en-US" altLang="ko-KR" sz="1400" b="0" i="0" u="none" strike="noStrike" cap="none" dirty="0">
                  <a:solidFill>
                    <a:schemeClr val="tx1"/>
                  </a:solidFill>
                  <a:latin typeface="Arial"/>
                  <a:ea typeface="Arial"/>
                  <a:cs typeface="Arial"/>
                  <a:sym typeface="Arial"/>
                </a:endParaRPr>
              </a:p>
            </p:txBody>
          </p:sp>
          <p:sp>
            <p:nvSpPr>
              <p:cNvPr id="28" name="Google Shape;315;p81">
                <a:extLst>
                  <a:ext uri="{FF2B5EF4-FFF2-40B4-BE49-F238E27FC236}">
                    <a16:creationId xmlns:a16="http://schemas.microsoft.com/office/drawing/2014/main" id="{C5D7A1E7-27B1-4112-BA7F-5C9834362868}"/>
                  </a:ext>
                </a:extLst>
              </p:cNvPr>
              <p:cNvSpPr/>
              <p:nvPr/>
            </p:nvSpPr>
            <p:spPr>
              <a:xfrm rot="10800000">
                <a:off x="5468415" y="2100851"/>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altLang="ko-KR" sz="1400" b="0" i="0" u="none" strike="noStrike" cap="none" dirty="0">
                    <a:solidFill>
                      <a:schemeClr val="tx1"/>
                    </a:solidFill>
                    <a:latin typeface="Arial"/>
                    <a:ea typeface="Arial"/>
                    <a:cs typeface="Arial"/>
                    <a:sym typeface="Arial"/>
                  </a:rPr>
                  <a:t>Conv Block</a:t>
                </a:r>
              </a:p>
            </p:txBody>
          </p:sp>
          <p:sp>
            <p:nvSpPr>
              <p:cNvPr id="29" name="Google Shape;316;p81">
                <a:extLst>
                  <a:ext uri="{FF2B5EF4-FFF2-40B4-BE49-F238E27FC236}">
                    <a16:creationId xmlns:a16="http://schemas.microsoft.com/office/drawing/2014/main" id="{69A0904D-3920-4526-9E9C-614688E88DE0}"/>
                  </a:ext>
                </a:extLst>
              </p:cNvPr>
              <p:cNvSpPr/>
              <p:nvPr/>
            </p:nvSpPr>
            <p:spPr>
              <a:xfrm rot="10800000">
                <a:off x="4907198" y="2100852"/>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altLang="ko-KR" dirty="0">
                    <a:solidFill>
                      <a:schemeClr val="tx1"/>
                    </a:solidFill>
                  </a:rPr>
                  <a:t>ID Block</a:t>
                </a:r>
                <a:endParaRPr lang="en-US" altLang="ko-KR" sz="1400" b="0" i="0" u="none" strike="noStrike" cap="none" dirty="0">
                  <a:solidFill>
                    <a:schemeClr val="tx1"/>
                  </a:solidFill>
                  <a:latin typeface="Arial"/>
                  <a:ea typeface="Arial"/>
                  <a:cs typeface="Arial"/>
                  <a:sym typeface="Arial"/>
                </a:endParaRPr>
              </a:p>
            </p:txBody>
          </p:sp>
          <p:sp>
            <p:nvSpPr>
              <p:cNvPr id="30" name="Google Shape;317;p81">
                <a:extLst>
                  <a:ext uri="{FF2B5EF4-FFF2-40B4-BE49-F238E27FC236}">
                    <a16:creationId xmlns:a16="http://schemas.microsoft.com/office/drawing/2014/main" id="{55DDD0F2-6066-4EFB-9F06-BAEBE029B532}"/>
                  </a:ext>
                </a:extLst>
              </p:cNvPr>
              <p:cNvSpPr/>
              <p:nvPr/>
            </p:nvSpPr>
            <p:spPr>
              <a:xfrm rot="10800000">
                <a:off x="4494805" y="2100852"/>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altLang="ko-KR" sz="1400" b="0" i="0" u="none" strike="noStrike" cap="none" dirty="0">
                    <a:solidFill>
                      <a:schemeClr val="tx1"/>
                    </a:solidFill>
                    <a:latin typeface="Arial"/>
                    <a:ea typeface="Arial"/>
                    <a:cs typeface="Arial"/>
                    <a:sym typeface="Arial"/>
                  </a:rPr>
                  <a:t>Conv Block</a:t>
                </a:r>
              </a:p>
            </p:txBody>
          </p:sp>
          <p:sp>
            <p:nvSpPr>
              <p:cNvPr id="31" name="Google Shape;318;p81">
                <a:extLst>
                  <a:ext uri="{FF2B5EF4-FFF2-40B4-BE49-F238E27FC236}">
                    <a16:creationId xmlns:a16="http://schemas.microsoft.com/office/drawing/2014/main" id="{AC99123C-62D7-4DE8-AD2C-17172AED820A}"/>
                  </a:ext>
                </a:extLst>
              </p:cNvPr>
              <p:cNvSpPr/>
              <p:nvPr/>
            </p:nvSpPr>
            <p:spPr>
              <a:xfrm rot="10800000">
                <a:off x="3940271" y="2100851"/>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altLang="ko-KR" dirty="0">
                    <a:solidFill>
                      <a:schemeClr val="tx1"/>
                    </a:solidFill>
                  </a:rPr>
                  <a:t>ID Block</a:t>
                </a:r>
                <a:endParaRPr lang="en-US" altLang="ko-KR" sz="1400" b="0" i="0" u="none" strike="noStrike" cap="none" dirty="0">
                  <a:solidFill>
                    <a:schemeClr val="tx1"/>
                  </a:solidFill>
                  <a:latin typeface="Arial"/>
                  <a:ea typeface="Arial"/>
                  <a:cs typeface="Arial"/>
                  <a:sym typeface="Arial"/>
                </a:endParaRPr>
              </a:p>
            </p:txBody>
          </p:sp>
          <p:sp>
            <p:nvSpPr>
              <p:cNvPr id="32" name="Google Shape;319;p81">
                <a:extLst>
                  <a:ext uri="{FF2B5EF4-FFF2-40B4-BE49-F238E27FC236}">
                    <a16:creationId xmlns:a16="http://schemas.microsoft.com/office/drawing/2014/main" id="{C40235AC-2DE2-48B3-9C02-B0A50C20461A}"/>
                  </a:ext>
                </a:extLst>
              </p:cNvPr>
              <p:cNvSpPr/>
              <p:nvPr/>
            </p:nvSpPr>
            <p:spPr>
              <a:xfrm rot="10800000">
                <a:off x="3535660" y="2100852"/>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altLang="ko-KR" sz="1400" b="0" i="0" u="none" strike="noStrike" cap="none" dirty="0">
                    <a:solidFill>
                      <a:schemeClr val="tx1"/>
                    </a:solidFill>
                    <a:latin typeface="Arial"/>
                    <a:ea typeface="Arial"/>
                    <a:cs typeface="Arial"/>
                    <a:sym typeface="Arial"/>
                  </a:rPr>
                  <a:t>Conv Block</a:t>
                </a:r>
              </a:p>
            </p:txBody>
          </p:sp>
          <p:sp>
            <p:nvSpPr>
              <p:cNvPr id="33" name="Google Shape;320;p81">
                <a:extLst>
                  <a:ext uri="{FF2B5EF4-FFF2-40B4-BE49-F238E27FC236}">
                    <a16:creationId xmlns:a16="http://schemas.microsoft.com/office/drawing/2014/main" id="{C835A855-43F3-4239-AEFD-D5CB84925A8F}"/>
                  </a:ext>
                </a:extLst>
              </p:cNvPr>
              <p:cNvSpPr/>
              <p:nvPr/>
            </p:nvSpPr>
            <p:spPr>
              <a:xfrm rot="10800000">
                <a:off x="2979893" y="2100852"/>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dirty="0">
                    <a:solidFill>
                      <a:schemeClr val="tx1"/>
                    </a:solidFill>
                  </a:rPr>
                  <a:t>ID Block</a:t>
                </a:r>
                <a:endParaRPr sz="1400" b="0" i="0" u="none" strike="noStrike" cap="none" dirty="0">
                  <a:solidFill>
                    <a:schemeClr val="tx1"/>
                  </a:solidFill>
                  <a:latin typeface="Arial"/>
                  <a:ea typeface="Arial"/>
                  <a:cs typeface="Arial"/>
                  <a:sym typeface="Arial"/>
                </a:endParaRPr>
              </a:p>
            </p:txBody>
          </p:sp>
          <p:sp>
            <p:nvSpPr>
              <p:cNvPr id="34" name="Google Shape;321;p81">
                <a:extLst>
                  <a:ext uri="{FF2B5EF4-FFF2-40B4-BE49-F238E27FC236}">
                    <a16:creationId xmlns:a16="http://schemas.microsoft.com/office/drawing/2014/main" id="{31B9D5B6-4180-4949-B050-AF948D417FE5}"/>
                  </a:ext>
                </a:extLst>
              </p:cNvPr>
              <p:cNvSpPr/>
              <p:nvPr/>
            </p:nvSpPr>
            <p:spPr>
              <a:xfrm rot="10800000">
                <a:off x="2575281" y="2100852"/>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Conv Block</a:t>
                </a:r>
                <a:endParaRPr sz="1400" b="0" i="0" u="none" strike="noStrike" cap="none" dirty="0">
                  <a:solidFill>
                    <a:schemeClr val="tx1"/>
                  </a:solidFill>
                  <a:latin typeface="Arial"/>
                  <a:ea typeface="Arial"/>
                  <a:cs typeface="Arial"/>
                  <a:sym typeface="Arial"/>
                </a:endParaRPr>
              </a:p>
            </p:txBody>
          </p:sp>
          <p:sp>
            <p:nvSpPr>
              <p:cNvPr id="35" name="Google Shape;322;p81">
                <a:extLst>
                  <a:ext uri="{FF2B5EF4-FFF2-40B4-BE49-F238E27FC236}">
                    <a16:creationId xmlns:a16="http://schemas.microsoft.com/office/drawing/2014/main" id="{6D52DD82-5552-40B3-8523-0E3AE96FD15E}"/>
                  </a:ext>
                </a:extLst>
              </p:cNvPr>
              <p:cNvSpPr/>
              <p:nvPr/>
            </p:nvSpPr>
            <p:spPr>
              <a:xfrm rot="10800000">
                <a:off x="2019322" y="2100851"/>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Max Pool</a:t>
                </a:r>
                <a:endParaRPr sz="1400" b="0" i="0" u="none" strike="noStrike" cap="none" dirty="0">
                  <a:solidFill>
                    <a:schemeClr val="tx1"/>
                  </a:solidFill>
                  <a:latin typeface="Arial"/>
                  <a:ea typeface="Arial"/>
                  <a:cs typeface="Arial"/>
                  <a:sym typeface="Arial"/>
                </a:endParaRPr>
              </a:p>
            </p:txBody>
          </p:sp>
          <p:sp>
            <p:nvSpPr>
              <p:cNvPr id="36" name="Google Shape;323;p81">
                <a:extLst>
                  <a:ext uri="{FF2B5EF4-FFF2-40B4-BE49-F238E27FC236}">
                    <a16:creationId xmlns:a16="http://schemas.microsoft.com/office/drawing/2014/main" id="{87FEA56E-ECE9-4D23-9393-32D59C788EF3}"/>
                  </a:ext>
                </a:extLst>
              </p:cNvPr>
              <p:cNvSpPr/>
              <p:nvPr/>
            </p:nvSpPr>
            <p:spPr>
              <a:xfrm rot="10800000">
                <a:off x="1591362" y="2100850"/>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dirty="0" err="1">
                    <a:solidFill>
                      <a:schemeClr val="tx1"/>
                    </a:solidFill>
                  </a:rPr>
                  <a:t>ReLu</a:t>
                </a:r>
                <a:endParaRPr sz="1400" b="0" i="0" u="none" strike="noStrike" cap="none" dirty="0">
                  <a:solidFill>
                    <a:schemeClr val="tx1"/>
                  </a:solidFill>
                  <a:latin typeface="Arial"/>
                  <a:ea typeface="Arial"/>
                  <a:cs typeface="Arial"/>
                  <a:sym typeface="Arial"/>
                </a:endParaRPr>
              </a:p>
            </p:txBody>
          </p:sp>
          <p:sp>
            <p:nvSpPr>
              <p:cNvPr id="37" name="Google Shape;324;p81">
                <a:extLst>
                  <a:ext uri="{FF2B5EF4-FFF2-40B4-BE49-F238E27FC236}">
                    <a16:creationId xmlns:a16="http://schemas.microsoft.com/office/drawing/2014/main" id="{0AFD21B0-31C6-4565-8392-10BE305BD7AD}"/>
                  </a:ext>
                </a:extLst>
              </p:cNvPr>
              <p:cNvSpPr/>
              <p:nvPr/>
            </p:nvSpPr>
            <p:spPr>
              <a:xfrm rot="10800000">
                <a:off x="1186750" y="2100851"/>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tx1"/>
                    </a:solidFill>
                    <a:latin typeface="Arial"/>
                    <a:ea typeface="Arial"/>
                    <a:cs typeface="Arial"/>
                    <a:sym typeface="Arial"/>
                  </a:rPr>
                  <a:t>BatchN</a:t>
                </a:r>
                <a:endParaRPr sz="1400" b="0" i="0" u="none" strike="noStrike" cap="none" dirty="0">
                  <a:solidFill>
                    <a:schemeClr val="tx1"/>
                  </a:solidFill>
                  <a:latin typeface="Arial"/>
                  <a:ea typeface="Arial"/>
                  <a:cs typeface="Arial"/>
                  <a:sym typeface="Arial"/>
                </a:endParaRPr>
              </a:p>
            </p:txBody>
          </p:sp>
          <p:sp>
            <p:nvSpPr>
              <p:cNvPr id="38" name="Google Shape;325;p81">
                <a:extLst>
                  <a:ext uri="{FF2B5EF4-FFF2-40B4-BE49-F238E27FC236}">
                    <a16:creationId xmlns:a16="http://schemas.microsoft.com/office/drawing/2014/main" id="{080D207B-0EBF-4C16-B050-D3BE350AAC55}"/>
                  </a:ext>
                </a:extLst>
              </p:cNvPr>
              <p:cNvSpPr/>
              <p:nvPr/>
            </p:nvSpPr>
            <p:spPr>
              <a:xfrm rot="10800000">
                <a:off x="782139" y="2100851"/>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Conv</a:t>
                </a:r>
                <a:endParaRPr sz="1400" b="0" i="0" u="none" strike="noStrike" cap="none" dirty="0">
                  <a:solidFill>
                    <a:schemeClr val="tx1"/>
                  </a:solidFill>
                  <a:latin typeface="Arial"/>
                  <a:ea typeface="Arial"/>
                  <a:cs typeface="Arial"/>
                  <a:sym typeface="Arial"/>
                </a:endParaRPr>
              </a:p>
            </p:txBody>
          </p:sp>
          <p:sp>
            <p:nvSpPr>
              <p:cNvPr id="39" name="Google Shape;325;p81">
                <a:extLst>
                  <a:ext uri="{FF2B5EF4-FFF2-40B4-BE49-F238E27FC236}">
                    <a16:creationId xmlns:a16="http://schemas.microsoft.com/office/drawing/2014/main" id="{4011F563-A9C0-4D72-B8DA-A93F30A84764}"/>
                  </a:ext>
                </a:extLst>
              </p:cNvPr>
              <p:cNvSpPr/>
              <p:nvPr/>
            </p:nvSpPr>
            <p:spPr>
              <a:xfrm rot="10800000">
                <a:off x="379470" y="2100851"/>
                <a:ext cx="326802" cy="1551646"/>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altLang="ko-KR" sz="1400" b="0" i="0" u="none" strike="noStrike" cap="none" dirty="0">
                    <a:solidFill>
                      <a:schemeClr val="tx1"/>
                    </a:solidFill>
                    <a:latin typeface="Arial"/>
                    <a:ea typeface="Arial"/>
                    <a:cs typeface="Arial"/>
                    <a:sym typeface="Arial"/>
                  </a:rPr>
                  <a:t>Zero</a:t>
                </a:r>
                <a:r>
                  <a:rPr lang="ko-KR" altLang="en-US" sz="1400" b="0" i="0" u="none" strike="noStrike" cap="none" dirty="0">
                    <a:solidFill>
                      <a:schemeClr val="tx1"/>
                    </a:solidFill>
                    <a:latin typeface="Arial"/>
                    <a:ea typeface="Arial"/>
                    <a:cs typeface="Arial"/>
                    <a:sym typeface="Arial"/>
                  </a:rPr>
                  <a:t> </a:t>
                </a:r>
                <a:r>
                  <a:rPr lang="en-US" altLang="ko-KR" dirty="0">
                    <a:solidFill>
                      <a:schemeClr val="tx1"/>
                    </a:solidFill>
                  </a:rPr>
                  <a:t>padding</a:t>
                </a:r>
              </a:p>
            </p:txBody>
          </p:sp>
          <p:sp>
            <p:nvSpPr>
              <p:cNvPr id="40" name="Google Shape;316;p81">
                <a:extLst>
                  <a:ext uri="{FF2B5EF4-FFF2-40B4-BE49-F238E27FC236}">
                    <a16:creationId xmlns:a16="http://schemas.microsoft.com/office/drawing/2014/main" id="{6251027B-F0C5-4F61-BEFE-B981D5E584DA}"/>
                  </a:ext>
                </a:extLst>
              </p:cNvPr>
              <p:cNvSpPr/>
              <p:nvPr/>
            </p:nvSpPr>
            <p:spPr>
              <a:xfrm rot="10800000">
                <a:off x="7253676" y="2100850"/>
                <a:ext cx="326802" cy="1551646"/>
              </a:xfrm>
              <a:prstGeom prst="rect">
                <a:avLst/>
              </a:prstGeom>
              <a:solidFill>
                <a:srgbClr val="61B755"/>
              </a:solidFill>
              <a:ln w="25400" cap="flat" cmpd="sng">
                <a:solidFill>
                  <a:srgbClr val="61B755"/>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FC</a:t>
                </a:r>
                <a:endParaRPr sz="1400" b="0" i="0" u="none" strike="noStrike" cap="none" dirty="0">
                  <a:solidFill>
                    <a:schemeClr val="tx1"/>
                  </a:solidFill>
                  <a:latin typeface="Arial"/>
                  <a:ea typeface="Arial"/>
                  <a:cs typeface="Arial"/>
                  <a:sym typeface="Arial"/>
                </a:endParaRPr>
              </a:p>
            </p:txBody>
          </p:sp>
          <p:sp>
            <p:nvSpPr>
              <p:cNvPr id="41" name="Google Shape;317;p81">
                <a:extLst>
                  <a:ext uri="{FF2B5EF4-FFF2-40B4-BE49-F238E27FC236}">
                    <a16:creationId xmlns:a16="http://schemas.microsoft.com/office/drawing/2014/main" id="{F67A68F8-6EBA-40B4-90DC-713CC297E14E}"/>
                  </a:ext>
                </a:extLst>
              </p:cNvPr>
              <p:cNvSpPr/>
              <p:nvPr/>
            </p:nvSpPr>
            <p:spPr>
              <a:xfrm rot="10800000">
                <a:off x="6841283" y="2100850"/>
                <a:ext cx="326802" cy="1551646"/>
              </a:xfrm>
              <a:prstGeom prst="rect">
                <a:avLst/>
              </a:prstGeom>
              <a:solidFill>
                <a:srgbClr val="CFF2AC"/>
              </a:solidFill>
              <a:ln w="25400" cap="flat" cmpd="sng">
                <a:solidFill>
                  <a:srgbClr val="CFF2AC"/>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Flatten</a:t>
                </a:r>
                <a:endParaRPr sz="1400" b="0" i="0" u="none" strike="noStrike" cap="none" dirty="0">
                  <a:solidFill>
                    <a:schemeClr val="tx1"/>
                  </a:solidFill>
                  <a:latin typeface="Arial"/>
                  <a:ea typeface="Arial"/>
                  <a:cs typeface="Arial"/>
                  <a:sym typeface="Arial"/>
                </a:endParaRPr>
              </a:p>
            </p:txBody>
          </p:sp>
        </p:grpSp>
        <p:cxnSp>
          <p:nvCxnSpPr>
            <p:cNvPr id="9" name="직선 연결선 8">
              <a:extLst>
                <a:ext uri="{FF2B5EF4-FFF2-40B4-BE49-F238E27FC236}">
                  <a16:creationId xmlns:a16="http://schemas.microsoft.com/office/drawing/2014/main" id="{600E7789-8260-4101-850C-EBD576389B80}"/>
                </a:ext>
              </a:extLst>
            </p:cNvPr>
            <p:cNvCxnSpPr>
              <a:stCxn id="35" idx="1"/>
              <a:endCxn id="34" idx="3"/>
            </p:cNvCxnSpPr>
            <p:nvPr/>
          </p:nvCxnSpPr>
          <p:spPr>
            <a:xfrm>
              <a:off x="2301150" y="3117401"/>
              <a:ext cx="229157" cy="1"/>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B7041C0D-CD86-471B-94A9-9457915E197D}"/>
                </a:ext>
              </a:extLst>
            </p:cNvPr>
            <p:cNvCxnSpPr/>
            <p:nvPr/>
          </p:nvCxnSpPr>
          <p:spPr>
            <a:xfrm>
              <a:off x="3263807" y="3117400"/>
              <a:ext cx="229157" cy="1"/>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C6B9F2C8-12D8-43DB-872C-C18B0EC04EFF}"/>
                </a:ext>
              </a:extLst>
            </p:cNvPr>
            <p:cNvCxnSpPr/>
            <p:nvPr/>
          </p:nvCxnSpPr>
          <p:spPr>
            <a:xfrm>
              <a:off x="4229833" y="3117399"/>
              <a:ext cx="229157" cy="1"/>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848CC221-27CD-4B1B-B7DC-B8CD8A546590}"/>
                </a:ext>
              </a:extLst>
            </p:cNvPr>
            <p:cNvCxnSpPr/>
            <p:nvPr/>
          </p:nvCxnSpPr>
          <p:spPr>
            <a:xfrm>
              <a:off x="5197583" y="3114063"/>
              <a:ext cx="229157" cy="1"/>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CB234B37-8021-446D-852C-23F6F5F4DAAB}"/>
                </a:ext>
              </a:extLst>
            </p:cNvPr>
            <p:cNvCxnSpPr/>
            <p:nvPr/>
          </p:nvCxnSpPr>
          <p:spPr>
            <a:xfrm>
              <a:off x="6160755" y="3114062"/>
              <a:ext cx="229157" cy="1"/>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8" name="Google Shape;288;p78"/>
          <p:cNvSpPr txBox="1"/>
          <p:nvPr/>
        </p:nvSpPr>
        <p:spPr>
          <a:xfrm>
            <a:off x="8259097" y="6189493"/>
            <a:ext cx="3500284"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tLang="ko-KR" dirty="0">
                <a:hlinkClick r:id="rId3"/>
              </a:rPr>
              <a:t>Add:</a:t>
            </a:r>
            <a:r>
              <a:rPr lang="ko-KR" altLang="en-US" dirty="0">
                <a:hlinkClick r:id="rId3"/>
              </a:rPr>
              <a:t> </a:t>
            </a:r>
            <a:r>
              <a:rPr lang="en-US" altLang="ko-KR" dirty="0">
                <a:hlinkClick r:id="rId3"/>
              </a:rPr>
              <a:t>Model’s</a:t>
            </a:r>
            <a:r>
              <a:rPr lang="ko-KR" altLang="en-US" dirty="0">
                <a:hlinkClick r:id="rId3"/>
              </a:rPr>
              <a:t> </a:t>
            </a:r>
            <a:r>
              <a:rPr lang="en-US" altLang="ko-KR" dirty="0">
                <a:hlinkClick r:id="rId3"/>
              </a:rPr>
              <a:t>acc.xlsx - Google Sheets</a:t>
            </a:r>
            <a:endParaRPr sz="1400" b="0" i="0" u="none" strike="noStrike" cap="none" dirty="0">
              <a:solidFill>
                <a:srgbClr val="000000"/>
              </a:solidFill>
              <a:latin typeface="Arial"/>
              <a:ea typeface="Arial"/>
              <a:cs typeface="Arial"/>
              <a:sym typeface="Arial"/>
            </a:endParaRPr>
          </a:p>
        </p:txBody>
      </p:sp>
      <p:sp>
        <p:nvSpPr>
          <p:cNvPr id="289" name="Google Shape;289;p78"/>
          <p:cNvSpPr txBox="1"/>
          <p:nvPr/>
        </p:nvSpPr>
        <p:spPr>
          <a:xfrm>
            <a:off x="1137157" y="943016"/>
            <a:ext cx="242157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Convolution layer</a:t>
            </a:r>
            <a:endParaRPr sz="1800" b="0" i="0" u="none" strike="noStrike" cap="none" dirty="0">
              <a:solidFill>
                <a:srgbClr val="000000"/>
              </a:solidFill>
              <a:latin typeface="Arial"/>
              <a:ea typeface="Arial"/>
              <a:cs typeface="Arial"/>
              <a:sym typeface="Arial"/>
            </a:endParaRPr>
          </a:p>
        </p:txBody>
      </p:sp>
      <p:graphicFrame>
        <p:nvGraphicFramePr>
          <p:cNvPr id="290" name="Google Shape;290;p78"/>
          <p:cNvGraphicFramePr/>
          <p:nvPr>
            <p:extLst>
              <p:ext uri="{D42A27DB-BD31-4B8C-83A1-F6EECF244321}">
                <p14:modId xmlns:p14="http://schemas.microsoft.com/office/powerpoint/2010/main" val="3657837406"/>
              </p:ext>
            </p:extLst>
          </p:nvPr>
        </p:nvGraphicFramePr>
        <p:xfrm>
          <a:off x="698500" y="5659045"/>
          <a:ext cx="7290225" cy="838225"/>
        </p:xfrm>
        <a:graphic>
          <a:graphicData uri="http://schemas.openxmlformats.org/drawingml/2006/table">
            <a:tbl>
              <a:tblPr>
                <a:noFill/>
                <a:tableStyleId>{A6EFBB9B-87FA-4238-A1E2-887ACE0D1B00}</a:tableStyleId>
              </a:tblPr>
              <a:tblGrid>
                <a:gridCol w="732075">
                  <a:extLst>
                    <a:ext uri="{9D8B030D-6E8A-4147-A177-3AD203B41FA5}">
                      <a16:colId xmlns:a16="http://schemas.microsoft.com/office/drawing/2014/main" val="20000"/>
                    </a:ext>
                  </a:extLst>
                </a:gridCol>
                <a:gridCol w="766925">
                  <a:extLst>
                    <a:ext uri="{9D8B030D-6E8A-4147-A177-3AD203B41FA5}">
                      <a16:colId xmlns:a16="http://schemas.microsoft.com/office/drawing/2014/main" val="20001"/>
                    </a:ext>
                  </a:extLst>
                </a:gridCol>
                <a:gridCol w="865250">
                  <a:extLst>
                    <a:ext uri="{9D8B030D-6E8A-4147-A177-3AD203B41FA5}">
                      <a16:colId xmlns:a16="http://schemas.microsoft.com/office/drawing/2014/main" val="20002"/>
                    </a:ext>
                  </a:extLst>
                </a:gridCol>
                <a:gridCol w="786575">
                  <a:extLst>
                    <a:ext uri="{9D8B030D-6E8A-4147-A177-3AD203B41FA5}">
                      <a16:colId xmlns:a16="http://schemas.microsoft.com/office/drawing/2014/main" val="20003"/>
                    </a:ext>
                  </a:extLst>
                </a:gridCol>
                <a:gridCol w="875075">
                  <a:extLst>
                    <a:ext uri="{9D8B030D-6E8A-4147-A177-3AD203B41FA5}">
                      <a16:colId xmlns:a16="http://schemas.microsoft.com/office/drawing/2014/main" val="20004"/>
                    </a:ext>
                  </a:extLst>
                </a:gridCol>
                <a:gridCol w="845575">
                  <a:extLst>
                    <a:ext uri="{9D8B030D-6E8A-4147-A177-3AD203B41FA5}">
                      <a16:colId xmlns:a16="http://schemas.microsoft.com/office/drawing/2014/main" val="20005"/>
                    </a:ext>
                  </a:extLst>
                </a:gridCol>
                <a:gridCol w="875075">
                  <a:extLst>
                    <a:ext uri="{9D8B030D-6E8A-4147-A177-3AD203B41FA5}">
                      <a16:colId xmlns:a16="http://schemas.microsoft.com/office/drawing/2014/main" val="20006"/>
                    </a:ext>
                  </a:extLst>
                </a:gridCol>
                <a:gridCol w="737425">
                  <a:extLst>
                    <a:ext uri="{9D8B030D-6E8A-4147-A177-3AD203B41FA5}">
                      <a16:colId xmlns:a16="http://schemas.microsoft.com/office/drawing/2014/main" val="20007"/>
                    </a:ext>
                  </a:extLst>
                </a:gridCol>
                <a:gridCol w="806250">
                  <a:extLst>
                    <a:ext uri="{9D8B030D-6E8A-4147-A177-3AD203B41FA5}">
                      <a16:colId xmlns:a16="http://schemas.microsoft.com/office/drawing/2014/main" val="20008"/>
                    </a:ext>
                  </a:extLst>
                </a:gridCol>
              </a:tblGrid>
              <a:tr h="427250">
                <a:tc>
                  <a:txBody>
                    <a:bodyPr/>
                    <a:lstStyle/>
                    <a:p>
                      <a:pPr marL="0" marR="0" lvl="0" indent="0" algn="ctr" rtl="0">
                        <a:lnSpc>
                          <a:spcPct val="100000"/>
                        </a:lnSpc>
                        <a:spcBef>
                          <a:spcPts val="0"/>
                        </a:spcBef>
                        <a:spcAft>
                          <a:spcPts val="0"/>
                        </a:spcAft>
                        <a:buNone/>
                      </a:pPr>
                      <a:r>
                        <a:rPr lang="en-US" sz="1300" b="0" u="none" strike="noStrike" cap="none">
                          <a:latin typeface="Malgun Gothic"/>
                          <a:ea typeface="Malgun Gothic"/>
                          <a:cs typeface="Malgun Gothic"/>
                          <a:sym typeface="Malgun Gothic"/>
                        </a:rPr>
                        <a:t>batch/</a:t>
                      </a:r>
                      <a:endParaRPr/>
                    </a:p>
                    <a:p>
                      <a:pPr marL="0" marR="0" lvl="0" indent="0" algn="ctr" rtl="0">
                        <a:lnSpc>
                          <a:spcPct val="100000"/>
                        </a:lnSpc>
                        <a:spcBef>
                          <a:spcPts val="0"/>
                        </a:spcBef>
                        <a:spcAft>
                          <a:spcPts val="0"/>
                        </a:spcAft>
                        <a:buNone/>
                      </a:pPr>
                      <a:r>
                        <a:rPr lang="en-US" sz="1300" b="0" u="none" strike="noStrike" cap="none">
                          <a:latin typeface="Malgun Gothic"/>
                          <a:ea typeface="Malgun Gothic"/>
                          <a:cs typeface="Malgun Gothic"/>
                          <a:sym typeface="Malgun Gothic"/>
                        </a:rPr>
                        <a:t>epoch</a:t>
                      </a:r>
                      <a:endParaRPr/>
                    </a:p>
                  </a:txBody>
                  <a:tcPr marL="38525" marR="38525" marT="0" marB="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300" b="0" u="none" strike="noStrike" cap="none">
                          <a:latin typeface="Malgun Gothic"/>
                          <a:ea typeface="Malgun Gothic"/>
                          <a:cs typeface="Malgun Gothic"/>
                          <a:sym typeface="Malgun Gothic"/>
                        </a:rPr>
                        <a:t>Activate</a:t>
                      </a:r>
                      <a:endParaRPr/>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300" b="0" u="none" strike="noStrike" cap="none" dirty="0">
                          <a:latin typeface="Malgun Gothic"/>
                          <a:ea typeface="Malgun Gothic"/>
                          <a:cs typeface="Malgun Gothic"/>
                          <a:sym typeface="Malgun Gothic"/>
                        </a:rPr>
                        <a:t>optimizer</a:t>
                      </a:r>
                      <a:endParaRPr dirty="0"/>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300" b="0" u="none" strike="noStrike" cap="none">
                          <a:latin typeface="Malgun Gothic"/>
                          <a:ea typeface="Malgun Gothic"/>
                          <a:cs typeface="Malgun Gothic"/>
                          <a:sym typeface="Malgun Gothic"/>
                        </a:rPr>
                        <a:t>train acc</a:t>
                      </a:r>
                      <a:endParaRPr/>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300" b="0" u="none" strike="noStrike" cap="none">
                          <a:latin typeface="Malgun Gothic"/>
                          <a:ea typeface="Malgun Gothic"/>
                          <a:cs typeface="Malgun Gothic"/>
                          <a:sym typeface="Malgun Gothic"/>
                        </a:rPr>
                        <a:t>train loss</a:t>
                      </a:r>
                      <a:endParaRPr/>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300" b="0" u="none" strike="noStrike" cap="none">
                          <a:latin typeface="Malgun Gothic"/>
                          <a:ea typeface="Malgun Gothic"/>
                          <a:cs typeface="Malgun Gothic"/>
                          <a:sym typeface="Malgun Gothic"/>
                        </a:rPr>
                        <a:t>val acc</a:t>
                      </a:r>
                      <a:endParaRPr/>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300" b="0" u="none" strike="noStrike" cap="none">
                          <a:latin typeface="Malgun Gothic"/>
                          <a:ea typeface="Malgun Gothic"/>
                          <a:cs typeface="Malgun Gothic"/>
                          <a:sym typeface="Malgun Gothic"/>
                        </a:rPr>
                        <a:t>val loss</a:t>
                      </a:r>
                      <a:endParaRPr/>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300" b="0" u="none" strike="noStrike" cap="none" dirty="0">
                          <a:latin typeface="Malgun Gothic"/>
                          <a:ea typeface="Malgun Gothic"/>
                          <a:cs typeface="Malgun Gothic"/>
                          <a:sym typeface="Malgun Gothic"/>
                        </a:rPr>
                        <a:t>test acc</a:t>
                      </a:r>
                      <a:endParaRPr dirty="0"/>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300" b="0" u="none" strike="noStrike" cap="none">
                          <a:latin typeface="Malgun Gothic"/>
                          <a:ea typeface="Malgun Gothic"/>
                          <a:cs typeface="Malgun Gothic"/>
                          <a:sym typeface="Malgun Gothic"/>
                        </a:rPr>
                        <a:t>test loss</a:t>
                      </a:r>
                      <a:endParaRPr/>
                    </a:p>
                  </a:txBody>
                  <a:tcPr marL="38525" marR="38525" marT="0" marB="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10975">
                <a:tc>
                  <a:txBody>
                    <a:bodyPr/>
                    <a:lstStyle/>
                    <a:p>
                      <a:pPr marL="0" marR="0" lvl="0" indent="0" algn="ctr" rtl="0">
                        <a:lnSpc>
                          <a:spcPct val="100000"/>
                        </a:lnSpc>
                        <a:spcBef>
                          <a:spcPts val="0"/>
                        </a:spcBef>
                        <a:spcAft>
                          <a:spcPts val="0"/>
                        </a:spcAft>
                        <a:buNone/>
                      </a:pPr>
                      <a:r>
                        <a:rPr lang="en-US" sz="1300" b="0" u="none" strike="noStrike" cap="none">
                          <a:latin typeface="Malgun Gothic"/>
                          <a:ea typeface="Malgun Gothic"/>
                          <a:cs typeface="Malgun Gothic"/>
                          <a:sym typeface="Malgun Gothic"/>
                        </a:rPr>
                        <a:t>64/50</a:t>
                      </a:r>
                      <a:endParaRPr/>
                    </a:p>
                  </a:txBody>
                  <a:tcPr marL="38525" marR="38525" marT="0" marB="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300" b="0" u="none" strike="noStrike" cap="none">
                          <a:latin typeface="Malgun Gothic"/>
                          <a:ea typeface="Malgun Gothic"/>
                          <a:cs typeface="Malgun Gothic"/>
                          <a:sym typeface="Malgun Gothic"/>
                        </a:rPr>
                        <a:t>softmax</a:t>
                      </a:r>
                      <a:endParaRPr sz="1300" b="0" u="none" strike="noStrike" cap="none">
                        <a:latin typeface="Malgun Gothic"/>
                        <a:ea typeface="Malgun Gothic"/>
                        <a:cs typeface="Malgun Gothic"/>
                        <a:sym typeface="Malgun Gothic"/>
                      </a:endParaRPr>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300" b="0" u="none" strike="noStrike" cap="none" dirty="0">
                          <a:latin typeface="Malgun Gothic"/>
                          <a:ea typeface="Malgun Gothic"/>
                          <a:cs typeface="Malgun Gothic"/>
                          <a:sym typeface="Malgun Gothic"/>
                        </a:rPr>
                        <a:t>RMSprop</a:t>
                      </a:r>
                      <a:endParaRPr dirty="0"/>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300" b="0" u="none" strike="noStrike" cap="none" dirty="0">
                          <a:solidFill>
                            <a:srgbClr val="212121"/>
                          </a:solidFill>
                          <a:latin typeface="Malgun Gothic"/>
                          <a:ea typeface="Malgun Gothic"/>
                          <a:cs typeface="Malgun Gothic"/>
                          <a:sym typeface="Malgun Gothic"/>
                        </a:rPr>
                        <a:t>0.7396</a:t>
                      </a:r>
                      <a:endParaRPr dirty="0"/>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300" b="0" u="none" strike="noStrike" cap="none">
                          <a:solidFill>
                            <a:srgbClr val="212121"/>
                          </a:solidFill>
                          <a:latin typeface="Malgun Gothic"/>
                          <a:ea typeface="Malgun Gothic"/>
                          <a:cs typeface="Malgun Gothic"/>
                          <a:sym typeface="Malgun Gothic"/>
                        </a:rPr>
                        <a:t>0.5916</a:t>
                      </a:r>
                      <a:endParaRPr/>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300" b="0" u="none" strike="noStrike" cap="none">
                          <a:solidFill>
                            <a:srgbClr val="212121"/>
                          </a:solidFill>
                          <a:latin typeface="Malgun Gothic"/>
                          <a:ea typeface="Malgun Gothic"/>
                          <a:cs typeface="Malgun Gothic"/>
                          <a:sym typeface="Malgun Gothic"/>
                        </a:rPr>
                        <a:t>0.7722</a:t>
                      </a:r>
                      <a:endParaRPr/>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300" b="0" u="none" strike="noStrike" cap="none">
                          <a:solidFill>
                            <a:srgbClr val="212121"/>
                          </a:solidFill>
                          <a:latin typeface="Malgun Gothic"/>
                          <a:ea typeface="Malgun Gothic"/>
                          <a:cs typeface="Malgun Gothic"/>
                          <a:sym typeface="Malgun Gothic"/>
                        </a:rPr>
                        <a:t>0.6207</a:t>
                      </a:r>
                      <a:endParaRPr/>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300" b="0" u="none" strike="noStrike" cap="none">
                          <a:solidFill>
                            <a:srgbClr val="212121"/>
                          </a:solidFill>
                          <a:latin typeface="Malgun Gothic"/>
                          <a:ea typeface="Malgun Gothic"/>
                          <a:cs typeface="Malgun Gothic"/>
                          <a:sym typeface="Malgun Gothic"/>
                        </a:rPr>
                        <a:t>0.7707</a:t>
                      </a:r>
                      <a:endParaRPr/>
                    </a:p>
                  </a:txBody>
                  <a:tcPr marL="38525" marR="385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300" b="0" u="none" strike="noStrike" cap="none" dirty="0">
                          <a:solidFill>
                            <a:srgbClr val="212121"/>
                          </a:solidFill>
                          <a:latin typeface="Malgun Gothic"/>
                          <a:ea typeface="Malgun Gothic"/>
                          <a:cs typeface="Malgun Gothic"/>
                          <a:sym typeface="Malgun Gothic"/>
                        </a:rPr>
                        <a:t>0.6273</a:t>
                      </a:r>
                      <a:endParaRPr dirty="0"/>
                    </a:p>
                  </a:txBody>
                  <a:tcPr marL="38525" marR="38525" marT="0" marB="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7" name="Google Shape;180;g12411de2012_0_65">
            <a:extLst>
              <a:ext uri="{FF2B5EF4-FFF2-40B4-BE49-F238E27FC236}">
                <a16:creationId xmlns:a16="http://schemas.microsoft.com/office/drawing/2014/main" id="{41E25D7F-0795-4802-9A94-4F91A2C0FF8E}"/>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8" name="텍스트 개체 틀 2">
            <a:extLst>
              <a:ext uri="{FF2B5EF4-FFF2-40B4-BE49-F238E27FC236}">
                <a16:creationId xmlns:a16="http://schemas.microsoft.com/office/drawing/2014/main" id="{D6F195ED-C2BD-430F-A99E-BABC5F8A4581}"/>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pic>
        <p:nvPicPr>
          <p:cNvPr id="9" name="Google Shape;286;p78">
            <a:extLst>
              <a:ext uri="{FF2B5EF4-FFF2-40B4-BE49-F238E27FC236}">
                <a16:creationId xmlns:a16="http://schemas.microsoft.com/office/drawing/2014/main" id="{2156DA09-5F96-4CD3-AA7E-CC6D2C5A9F7C}"/>
              </a:ext>
            </a:extLst>
          </p:cNvPr>
          <p:cNvPicPr preferRelativeResize="0"/>
          <p:nvPr/>
        </p:nvPicPr>
        <p:blipFill rotWithShape="1">
          <a:blip r:embed="rId4">
            <a:alphaModFix/>
          </a:blip>
          <a:srcRect/>
          <a:stretch/>
        </p:blipFill>
        <p:spPr>
          <a:xfrm>
            <a:off x="189425" y="1438922"/>
            <a:ext cx="6533493" cy="3806473"/>
          </a:xfrm>
          <a:prstGeom prst="rect">
            <a:avLst/>
          </a:prstGeom>
          <a:noFill/>
          <a:ln>
            <a:noFill/>
          </a:ln>
        </p:spPr>
      </p:pic>
      <p:pic>
        <p:nvPicPr>
          <p:cNvPr id="10" name="Google Shape;287;p78">
            <a:extLst>
              <a:ext uri="{FF2B5EF4-FFF2-40B4-BE49-F238E27FC236}">
                <a16:creationId xmlns:a16="http://schemas.microsoft.com/office/drawing/2014/main" id="{8490ADFA-B114-4060-9511-A502E4B99DC5}"/>
              </a:ext>
            </a:extLst>
          </p:cNvPr>
          <p:cNvPicPr preferRelativeResize="0"/>
          <p:nvPr/>
        </p:nvPicPr>
        <p:blipFill rotWithShape="1">
          <a:blip r:embed="rId5">
            <a:alphaModFix/>
          </a:blip>
          <a:srcRect l="2266" r="16966"/>
          <a:stretch/>
        </p:blipFill>
        <p:spPr>
          <a:xfrm>
            <a:off x="6503032" y="1481404"/>
            <a:ext cx="5185065" cy="37215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7" name="Google Shape;297;p79"/>
          <p:cNvSpPr txBox="1"/>
          <p:nvPr/>
        </p:nvSpPr>
        <p:spPr>
          <a:xfrm>
            <a:off x="1252794" y="920198"/>
            <a:ext cx="2251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ResnetV50</a:t>
            </a:r>
            <a:endParaRPr sz="1800" b="0" i="0" u="none" strike="noStrike" cap="none" dirty="0">
              <a:solidFill>
                <a:srgbClr val="000000"/>
              </a:solidFill>
              <a:latin typeface="Arial"/>
              <a:ea typeface="Arial"/>
              <a:cs typeface="Arial"/>
              <a:sym typeface="Arial"/>
            </a:endParaRPr>
          </a:p>
        </p:txBody>
      </p:sp>
      <p:graphicFrame>
        <p:nvGraphicFramePr>
          <p:cNvPr id="298" name="Google Shape;298;p79"/>
          <p:cNvGraphicFramePr/>
          <p:nvPr>
            <p:extLst>
              <p:ext uri="{D42A27DB-BD31-4B8C-83A1-F6EECF244321}">
                <p14:modId xmlns:p14="http://schemas.microsoft.com/office/powerpoint/2010/main" val="2952850181"/>
              </p:ext>
            </p:extLst>
          </p:nvPr>
        </p:nvGraphicFramePr>
        <p:xfrm>
          <a:off x="698500" y="5668237"/>
          <a:ext cx="7728175" cy="777975"/>
        </p:xfrm>
        <a:graphic>
          <a:graphicData uri="http://schemas.openxmlformats.org/drawingml/2006/table">
            <a:tbl>
              <a:tblPr>
                <a:noFill/>
                <a:tableStyleId>{A6EFBB9B-87FA-4238-A1E2-887ACE0D1B00}</a:tableStyleId>
              </a:tblPr>
              <a:tblGrid>
                <a:gridCol w="792975">
                  <a:extLst>
                    <a:ext uri="{9D8B030D-6E8A-4147-A177-3AD203B41FA5}">
                      <a16:colId xmlns:a16="http://schemas.microsoft.com/office/drawing/2014/main" val="20000"/>
                    </a:ext>
                  </a:extLst>
                </a:gridCol>
                <a:gridCol w="770350">
                  <a:extLst>
                    <a:ext uri="{9D8B030D-6E8A-4147-A177-3AD203B41FA5}">
                      <a16:colId xmlns:a16="http://schemas.microsoft.com/office/drawing/2014/main" val="20001"/>
                    </a:ext>
                  </a:extLst>
                </a:gridCol>
                <a:gridCol w="1001025">
                  <a:extLst>
                    <a:ext uri="{9D8B030D-6E8A-4147-A177-3AD203B41FA5}">
                      <a16:colId xmlns:a16="http://schemas.microsoft.com/office/drawing/2014/main" val="20002"/>
                    </a:ext>
                  </a:extLst>
                </a:gridCol>
                <a:gridCol w="885700">
                  <a:extLst>
                    <a:ext uri="{9D8B030D-6E8A-4147-A177-3AD203B41FA5}">
                      <a16:colId xmlns:a16="http://schemas.microsoft.com/office/drawing/2014/main" val="20003"/>
                    </a:ext>
                  </a:extLst>
                </a:gridCol>
                <a:gridCol w="885700">
                  <a:extLst>
                    <a:ext uri="{9D8B030D-6E8A-4147-A177-3AD203B41FA5}">
                      <a16:colId xmlns:a16="http://schemas.microsoft.com/office/drawing/2014/main" val="20004"/>
                    </a:ext>
                  </a:extLst>
                </a:gridCol>
                <a:gridCol w="885700">
                  <a:extLst>
                    <a:ext uri="{9D8B030D-6E8A-4147-A177-3AD203B41FA5}">
                      <a16:colId xmlns:a16="http://schemas.microsoft.com/office/drawing/2014/main" val="20005"/>
                    </a:ext>
                  </a:extLst>
                </a:gridCol>
                <a:gridCol w="885700">
                  <a:extLst>
                    <a:ext uri="{9D8B030D-6E8A-4147-A177-3AD203B41FA5}">
                      <a16:colId xmlns:a16="http://schemas.microsoft.com/office/drawing/2014/main" val="20006"/>
                    </a:ext>
                  </a:extLst>
                </a:gridCol>
                <a:gridCol w="765625">
                  <a:extLst>
                    <a:ext uri="{9D8B030D-6E8A-4147-A177-3AD203B41FA5}">
                      <a16:colId xmlns:a16="http://schemas.microsoft.com/office/drawing/2014/main" val="20007"/>
                    </a:ext>
                  </a:extLst>
                </a:gridCol>
                <a:gridCol w="855400">
                  <a:extLst>
                    <a:ext uri="{9D8B030D-6E8A-4147-A177-3AD203B41FA5}">
                      <a16:colId xmlns:a16="http://schemas.microsoft.com/office/drawing/2014/main" val="20008"/>
                    </a:ext>
                  </a:extLst>
                </a:gridCol>
              </a:tblGrid>
              <a:tr h="452650">
                <a:tc>
                  <a:txBody>
                    <a:bodyPr/>
                    <a:lstStyle/>
                    <a:p>
                      <a:pPr marL="0" marR="0" lvl="0" indent="0" algn="ctr" rtl="0">
                        <a:lnSpc>
                          <a:spcPct val="100000"/>
                        </a:lnSpc>
                        <a:spcBef>
                          <a:spcPts val="0"/>
                        </a:spcBef>
                        <a:spcAft>
                          <a:spcPts val="0"/>
                        </a:spcAft>
                        <a:buNone/>
                      </a:pPr>
                      <a:r>
                        <a:rPr lang="en-US" sz="1200" b="0" u="none" strike="noStrike" cap="none">
                          <a:latin typeface="Malgun Gothic"/>
                          <a:ea typeface="Malgun Gothic"/>
                          <a:cs typeface="Malgun Gothic"/>
                          <a:sym typeface="Malgun Gothic"/>
                        </a:rPr>
                        <a:t>batch/</a:t>
                      </a:r>
                      <a:endParaRPr/>
                    </a:p>
                    <a:p>
                      <a:pPr marL="0" marR="0" lvl="0" indent="0" algn="ctr" rtl="0">
                        <a:lnSpc>
                          <a:spcPct val="100000"/>
                        </a:lnSpc>
                        <a:spcBef>
                          <a:spcPts val="0"/>
                        </a:spcBef>
                        <a:spcAft>
                          <a:spcPts val="0"/>
                        </a:spcAft>
                        <a:buNone/>
                      </a:pPr>
                      <a:r>
                        <a:rPr lang="en-US" sz="1200" b="0" u="none" strike="noStrike" cap="none">
                          <a:latin typeface="Malgun Gothic"/>
                          <a:ea typeface="Malgun Gothic"/>
                          <a:cs typeface="Malgun Gothic"/>
                          <a:sym typeface="Malgun Gothic"/>
                        </a:rPr>
                        <a:t>epoch</a:t>
                      </a:r>
                      <a:endParaRPr/>
                    </a:p>
                  </a:txBody>
                  <a:tcPr marL="42425" marR="42425" marT="0" marB="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200" b="0" u="none" strike="noStrike" cap="none">
                          <a:latin typeface="Malgun Gothic"/>
                          <a:ea typeface="Malgun Gothic"/>
                          <a:cs typeface="Malgun Gothic"/>
                          <a:sym typeface="Malgun Gothic"/>
                        </a:rPr>
                        <a:t>activate</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200" b="0" u="none" strike="noStrike" cap="none">
                          <a:latin typeface="Malgun Gothic"/>
                          <a:ea typeface="Malgun Gothic"/>
                          <a:cs typeface="Malgun Gothic"/>
                          <a:sym typeface="Malgun Gothic"/>
                        </a:rPr>
                        <a:t>optimizer</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200" b="0" u="none" strike="noStrike" cap="none">
                          <a:latin typeface="Malgun Gothic"/>
                          <a:ea typeface="Malgun Gothic"/>
                          <a:cs typeface="Malgun Gothic"/>
                          <a:sym typeface="Malgun Gothic"/>
                        </a:rPr>
                        <a:t>train acc</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200" b="0" u="none" strike="noStrike" cap="none">
                          <a:latin typeface="Malgun Gothic"/>
                          <a:ea typeface="Malgun Gothic"/>
                          <a:cs typeface="Malgun Gothic"/>
                          <a:sym typeface="Malgun Gothic"/>
                        </a:rPr>
                        <a:t>train loss</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200" b="0" u="none" strike="noStrike" cap="none" dirty="0" err="1">
                          <a:latin typeface="Malgun Gothic"/>
                          <a:ea typeface="Malgun Gothic"/>
                          <a:cs typeface="Malgun Gothic"/>
                          <a:sym typeface="Malgun Gothic"/>
                        </a:rPr>
                        <a:t>val</a:t>
                      </a:r>
                      <a:r>
                        <a:rPr lang="en-US" sz="1200" b="0" u="none" strike="noStrike" cap="none" dirty="0">
                          <a:latin typeface="Malgun Gothic"/>
                          <a:ea typeface="Malgun Gothic"/>
                          <a:cs typeface="Malgun Gothic"/>
                          <a:sym typeface="Malgun Gothic"/>
                        </a:rPr>
                        <a:t> acc</a:t>
                      </a:r>
                      <a:endParaRPr dirty="0"/>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200" b="0" u="none" strike="noStrike" cap="none">
                          <a:latin typeface="Malgun Gothic"/>
                          <a:ea typeface="Malgun Gothic"/>
                          <a:cs typeface="Malgun Gothic"/>
                          <a:sym typeface="Malgun Gothic"/>
                        </a:rPr>
                        <a:t>val loss</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200" b="0" u="none" strike="noStrike" cap="none">
                          <a:latin typeface="Malgun Gothic"/>
                          <a:ea typeface="Malgun Gothic"/>
                          <a:cs typeface="Malgun Gothic"/>
                          <a:sym typeface="Malgun Gothic"/>
                        </a:rPr>
                        <a:t>Test acc</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200" b="0" u="none" strike="noStrike" cap="none">
                          <a:latin typeface="Malgun Gothic"/>
                          <a:ea typeface="Malgun Gothic"/>
                          <a:cs typeface="Malgun Gothic"/>
                          <a:sym typeface="Malgun Gothic"/>
                        </a:rPr>
                        <a:t>test loss</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25325">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64/50</a:t>
                      </a:r>
                      <a:endParaRPr/>
                    </a:p>
                  </a:txBody>
                  <a:tcPr marL="42425" marR="42425" marT="0" marB="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softmax</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SGD</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u="none" strike="noStrike" cap="none">
                          <a:solidFill>
                            <a:srgbClr val="212121"/>
                          </a:solidFill>
                          <a:latin typeface="Malgun Gothic"/>
                          <a:ea typeface="Malgun Gothic"/>
                          <a:cs typeface="Malgun Gothic"/>
                          <a:sym typeface="Malgun Gothic"/>
                        </a:rPr>
                        <a:t>0.8556</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dirty="0">
                          <a:solidFill>
                            <a:srgbClr val="212121"/>
                          </a:solidFill>
                          <a:latin typeface="Malgun Gothic"/>
                          <a:ea typeface="Malgun Gothic"/>
                          <a:cs typeface="Malgun Gothic"/>
                          <a:sym typeface="Malgun Gothic"/>
                        </a:rPr>
                        <a:t>0.4095</a:t>
                      </a:r>
                      <a:endParaRPr dirty="0"/>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a:solidFill>
                            <a:srgbClr val="212121"/>
                          </a:solidFill>
                          <a:latin typeface="Malgun Gothic"/>
                          <a:ea typeface="Malgun Gothic"/>
                          <a:cs typeface="Malgun Gothic"/>
                          <a:sym typeface="Malgun Gothic"/>
                        </a:rPr>
                        <a:t>0.7812</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a:solidFill>
                            <a:srgbClr val="212121"/>
                          </a:solidFill>
                          <a:latin typeface="Malgun Gothic"/>
                          <a:ea typeface="Malgun Gothic"/>
                          <a:cs typeface="Malgun Gothic"/>
                          <a:sym typeface="Malgun Gothic"/>
                        </a:rPr>
                        <a:t>0.5819</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a:solidFill>
                            <a:srgbClr val="212121"/>
                          </a:solidFill>
                          <a:latin typeface="Malgun Gothic"/>
                          <a:ea typeface="Malgun Gothic"/>
                          <a:cs typeface="Malgun Gothic"/>
                          <a:sym typeface="Malgun Gothic"/>
                        </a:rPr>
                        <a:t>0.7883</a:t>
                      </a:r>
                      <a:endParaRPr/>
                    </a:p>
                  </a:txBody>
                  <a:tcPr marL="42425" marR="42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dirty="0">
                          <a:solidFill>
                            <a:srgbClr val="212121"/>
                          </a:solidFill>
                          <a:latin typeface="Malgun Gothic"/>
                          <a:ea typeface="Malgun Gothic"/>
                          <a:cs typeface="Malgun Gothic"/>
                          <a:sym typeface="Malgun Gothic"/>
                        </a:rPr>
                        <a:t>0.5786</a:t>
                      </a:r>
                      <a:endParaRPr dirty="0"/>
                    </a:p>
                  </a:txBody>
                  <a:tcPr marL="42425" marR="42425" marT="0" marB="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6" name="Google Shape;180;g12411de2012_0_65">
            <a:extLst>
              <a:ext uri="{FF2B5EF4-FFF2-40B4-BE49-F238E27FC236}">
                <a16:creationId xmlns:a16="http://schemas.microsoft.com/office/drawing/2014/main" id="{7D39E212-92C5-4395-A300-30A1184AB5A4}"/>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7" name="텍스트 개체 틀 2">
            <a:extLst>
              <a:ext uri="{FF2B5EF4-FFF2-40B4-BE49-F238E27FC236}">
                <a16:creationId xmlns:a16="http://schemas.microsoft.com/office/drawing/2014/main" id="{B77700AD-204A-4345-8FCE-3176C66E469C}"/>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pic>
        <p:nvPicPr>
          <p:cNvPr id="9" name="Google Shape;295;p79">
            <a:extLst>
              <a:ext uri="{FF2B5EF4-FFF2-40B4-BE49-F238E27FC236}">
                <a16:creationId xmlns:a16="http://schemas.microsoft.com/office/drawing/2014/main" id="{B927BDA5-5D7E-46EF-B19F-F1FA380AD5AD}"/>
              </a:ext>
            </a:extLst>
          </p:cNvPr>
          <p:cNvPicPr preferRelativeResize="0"/>
          <p:nvPr/>
        </p:nvPicPr>
        <p:blipFill rotWithShape="1">
          <a:blip r:embed="rId3">
            <a:alphaModFix/>
          </a:blip>
          <a:srcRect/>
          <a:stretch/>
        </p:blipFill>
        <p:spPr>
          <a:xfrm>
            <a:off x="278946" y="1395683"/>
            <a:ext cx="6369627" cy="3854245"/>
          </a:xfrm>
          <a:prstGeom prst="rect">
            <a:avLst/>
          </a:prstGeom>
          <a:noFill/>
          <a:ln>
            <a:noFill/>
          </a:ln>
        </p:spPr>
      </p:pic>
      <p:pic>
        <p:nvPicPr>
          <p:cNvPr id="296" name="Google Shape;296;p79"/>
          <p:cNvPicPr preferRelativeResize="0"/>
          <p:nvPr/>
        </p:nvPicPr>
        <p:blipFill rotWithShape="1">
          <a:blip r:embed="rId4">
            <a:alphaModFix/>
          </a:blip>
          <a:srcRect l="2104" r="15947"/>
          <a:stretch/>
        </p:blipFill>
        <p:spPr>
          <a:xfrm>
            <a:off x="6648573" y="1395683"/>
            <a:ext cx="4922204" cy="38542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80"/>
          <p:cNvSpPr txBox="1"/>
          <p:nvPr/>
        </p:nvSpPr>
        <p:spPr>
          <a:xfrm>
            <a:off x="1137156" y="953891"/>
            <a:ext cx="389695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dirty="0"/>
              <a:t>Make to increase a model acc</a:t>
            </a:r>
            <a:r>
              <a:rPr lang="en-US" sz="1800" b="1" i="0" u="none" strike="noStrike" cap="none" dirty="0">
                <a:solidFill>
                  <a:srgbClr val="000000"/>
                </a:solidFill>
                <a:latin typeface="Arial"/>
                <a:ea typeface="Arial"/>
                <a:cs typeface="Arial"/>
                <a:sym typeface="Arial"/>
              </a:rPr>
              <a:t> </a:t>
            </a:r>
            <a:endParaRPr sz="1800" b="1" i="0" u="none" strike="noStrike" cap="none" dirty="0">
              <a:solidFill>
                <a:srgbClr val="000000"/>
              </a:solidFill>
              <a:latin typeface="Arial"/>
              <a:ea typeface="Arial"/>
              <a:cs typeface="Arial"/>
              <a:sym typeface="Arial"/>
            </a:endParaRPr>
          </a:p>
        </p:txBody>
      </p:sp>
      <p:sp>
        <p:nvSpPr>
          <p:cNvPr id="304" name="Google Shape;304;p80"/>
          <p:cNvSpPr txBox="1"/>
          <p:nvPr/>
        </p:nvSpPr>
        <p:spPr>
          <a:xfrm>
            <a:off x="1510397" y="1654655"/>
            <a:ext cx="355167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altLang="ko-KR" sz="1800" b="0" i="0" dirty="0">
                <a:solidFill>
                  <a:srgbClr val="000000"/>
                </a:solidFill>
                <a:effectLst/>
                <a:latin typeface="noto"/>
              </a:rPr>
              <a:t>Convert Image to Numpy Array</a:t>
            </a:r>
            <a:endParaRPr sz="1200" b="0" i="0" u="none" strike="noStrike" cap="none" dirty="0">
              <a:solidFill>
                <a:srgbClr val="000000"/>
              </a:solidFill>
              <a:latin typeface="Arial"/>
              <a:ea typeface="Arial"/>
              <a:cs typeface="Arial"/>
              <a:sym typeface="Arial"/>
            </a:endParaRPr>
          </a:p>
        </p:txBody>
      </p:sp>
      <p:pic>
        <p:nvPicPr>
          <p:cNvPr id="305" name="Google Shape;305;p80"/>
          <p:cNvPicPr preferRelativeResize="0"/>
          <p:nvPr/>
        </p:nvPicPr>
        <p:blipFill rotWithShape="1">
          <a:blip r:embed="rId3">
            <a:alphaModFix/>
          </a:blip>
          <a:srcRect/>
          <a:stretch/>
        </p:blipFill>
        <p:spPr>
          <a:xfrm>
            <a:off x="438329" y="2362646"/>
            <a:ext cx="5506191" cy="2932199"/>
          </a:xfrm>
          <a:prstGeom prst="rect">
            <a:avLst/>
          </a:prstGeom>
          <a:noFill/>
          <a:ln>
            <a:noFill/>
          </a:ln>
        </p:spPr>
      </p:pic>
      <p:pic>
        <p:nvPicPr>
          <p:cNvPr id="306" name="Google Shape;306;p80"/>
          <p:cNvPicPr preferRelativeResize="0"/>
          <p:nvPr/>
        </p:nvPicPr>
        <p:blipFill rotWithShape="1">
          <a:blip r:embed="rId4">
            <a:alphaModFix/>
          </a:blip>
          <a:srcRect/>
          <a:stretch/>
        </p:blipFill>
        <p:spPr>
          <a:xfrm>
            <a:off x="6644655" y="2016838"/>
            <a:ext cx="4770175" cy="4146717"/>
          </a:xfrm>
          <a:prstGeom prst="rect">
            <a:avLst/>
          </a:prstGeom>
          <a:noFill/>
          <a:ln>
            <a:noFill/>
          </a:ln>
        </p:spPr>
      </p:pic>
      <p:sp>
        <p:nvSpPr>
          <p:cNvPr id="307" name="Google Shape;307;p80"/>
          <p:cNvSpPr txBox="1"/>
          <p:nvPr/>
        </p:nvSpPr>
        <p:spPr>
          <a:xfrm>
            <a:off x="7129925" y="1679498"/>
            <a:ext cx="460979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altLang="ko-KR" sz="1800" b="0" i="0" dirty="0">
                <a:solidFill>
                  <a:srgbClr val="000000"/>
                </a:solidFill>
                <a:effectLst/>
                <a:latin typeface="noto"/>
              </a:rPr>
              <a:t>Emotion, Pixel Integration, Save as </a:t>
            </a:r>
            <a:r>
              <a:rPr lang="en-US" altLang="ko-KR" sz="1800" b="0" i="0" dirty="0" err="1">
                <a:solidFill>
                  <a:srgbClr val="000000"/>
                </a:solidFill>
                <a:effectLst/>
                <a:latin typeface="noto"/>
              </a:rPr>
              <a:t>DataFrame</a:t>
            </a:r>
            <a:endParaRPr sz="1800" b="0" i="0" u="none" strike="noStrike" cap="none" dirty="0">
              <a:solidFill>
                <a:srgbClr val="000000"/>
              </a:solidFill>
              <a:latin typeface="Arial"/>
              <a:ea typeface="Arial"/>
              <a:cs typeface="Arial"/>
              <a:sym typeface="Arial"/>
            </a:endParaRPr>
          </a:p>
        </p:txBody>
      </p:sp>
      <p:sp>
        <p:nvSpPr>
          <p:cNvPr id="308" name="Google Shape;308;p80"/>
          <p:cNvSpPr/>
          <p:nvPr/>
        </p:nvSpPr>
        <p:spPr>
          <a:xfrm rot="-5400000">
            <a:off x="6107670" y="1551861"/>
            <a:ext cx="307777" cy="766192"/>
          </a:xfrm>
          <a:prstGeom prst="downArrow">
            <a:avLst>
              <a:gd name="adj1" fmla="val 22545"/>
              <a:gd name="adj2" fmla="val 85737"/>
            </a:avLst>
          </a:prstGeom>
          <a:solidFill>
            <a:schemeClr val="dk2"/>
          </a:solid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 name="Google Shape;180;g12411de2012_0_65">
            <a:extLst>
              <a:ext uri="{FF2B5EF4-FFF2-40B4-BE49-F238E27FC236}">
                <a16:creationId xmlns:a16="http://schemas.microsoft.com/office/drawing/2014/main" id="{5A763BFB-B088-40FE-B578-AEC2F0C342FB}"/>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9" name="텍스트 개체 틀 2">
            <a:extLst>
              <a:ext uri="{FF2B5EF4-FFF2-40B4-BE49-F238E27FC236}">
                <a16:creationId xmlns:a16="http://schemas.microsoft.com/office/drawing/2014/main" id="{179E465F-5D4B-450D-929B-FA780068185D}"/>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42" name="Google Shape;342;p81"/>
          <p:cNvSpPr txBox="1"/>
          <p:nvPr/>
        </p:nvSpPr>
        <p:spPr>
          <a:xfrm>
            <a:off x="1137157" y="979694"/>
            <a:ext cx="309716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i="0" u="none" strike="noStrike" cap="none" dirty="0">
                <a:solidFill>
                  <a:srgbClr val="000000"/>
                </a:solidFill>
                <a:latin typeface="Arial"/>
                <a:ea typeface="Arial"/>
                <a:cs typeface="Arial"/>
                <a:sym typeface="Arial"/>
              </a:rPr>
              <a:t>ResnetV50</a:t>
            </a:r>
            <a:endParaRPr sz="1800" i="0" u="none" strike="noStrike" cap="none" dirty="0">
              <a:solidFill>
                <a:srgbClr val="000000"/>
              </a:solidFill>
              <a:latin typeface="Arial"/>
              <a:ea typeface="Arial"/>
              <a:cs typeface="Arial"/>
              <a:sym typeface="Arial"/>
            </a:endParaRPr>
          </a:p>
        </p:txBody>
      </p:sp>
      <p:graphicFrame>
        <p:nvGraphicFramePr>
          <p:cNvPr id="344" name="Google Shape;344;p81"/>
          <p:cNvGraphicFramePr/>
          <p:nvPr>
            <p:extLst>
              <p:ext uri="{D42A27DB-BD31-4B8C-83A1-F6EECF244321}">
                <p14:modId xmlns:p14="http://schemas.microsoft.com/office/powerpoint/2010/main" val="1431322090"/>
              </p:ext>
            </p:extLst>
          </p:nvPr>
        </p:nvGraphicFramePr>
        <p:xfrm>
          <a:off x="1051955" y="5503468"/>
          <a:ext cx="7360425" cy="749675"/>
        </p:xfrm>
        <a:graphic>
          <a:graphicData uri="http://schemas.openxmlformats.org/drawingml/2006/table">
            <a:tbl>
              <a:tblPr>
                <a:noFill/>
                <a:tableStyleId>{A6EFBB9B-87FA-4238-A1E2-887ACE0D1B00}</a:tableStyleId>
              </a:tblPr>
              <a:tblGrid>
                <a:gridCol w="817825">
                  <a:extLst>
                    <a:ext uri="{9D8B030D-6E8A-4147-A177-3AD203B41FA5}">
                      <a16:colId xmlns:a16="http://schemas.microsoft.com/office/drawing/2014/main" val="20000"/>
                    </a:ext>
                  </a:extLst>
                </a:gridCol>
                <a:gridCol w="817825">
                  <a:extLst>
                    <a:ext uri="{9D8B030D-6E8A-4147-A177-3AD203B41FA5}">
                      <a16:colId xmlns:a16="http://schemas.microsoft.com/office/drawing/2014/main" val="20001"/>
                    </a:ext>
                  </a:extLst>
                </a:gridCol>
                <a:gridCol w="877450">
                  <a:extLst>
                    <a:ext uri="{9D8B030D-6E8A-4147-A177-3AD203B41FA5}">
                      <a16:colId xmlns:a16="http://schemas.microsoft.com/office/drawing/2014/main" val="20002"/>
                    </a:ext>
                  </a:extLst>
                </a:gridCol>
                <a:gridCol w="758200">
                  <a:extLst>
                    <a:ext uri="{9D8B030D-6E8A-4147-A177-3AD203B41FA5}">
                      <a16:colId xmlns:a16="http://schemas.microsoft.com/office/drawing/2014/main" val="20003"/>
                    </a:ext>
                  </a:extLst>
                </a:gridCol>
                <a:gridCol w="817825">
                  <a:extLst>
                    <a:ext uri="{9D8B030D-6E8A-4147-A177-3AD203B41FA5}">
                      <a16:colId xmlns:a16="http://schemas.microsoft.com/office/drawing/2014/main" val="20004"/>
                    </a:ext>
                  </a:extLst>
                </a:gridCol>
                <a:gridCol w="817825">
                  <a:extLst>
                    <a:ext uri="{9D8B030D-6E8A-4147-A177-3AD203B41FA5}">
                      <a16:colId xmlns:a16="http://schemas.microsoft.com/office/drawing/2014/main" val="20005"/>
                    </a:ext>
                  </a:extLst>
                </a:gridCol>
                <a:gridCol w="817825">
                  <a:extLst>
                    <a:ext uri="{9D8B030D-6E8A-4147-A177-3AD203B41FA5}">
                      <a16:colId xmlns:a16="http://schemas.microsoft.com/office/drawing/2014/main" val="20006"/>
                    </a:ext>
                  </a:extLst>
                </a:gridCol>
                <a:gridCol w="817825">
                  <a:extLst>
                    <a:ext uri="{9D8B030D-6E8A-4147-A177-3AD203B41FA5}">
                      <a16:colId xmlns:a16="http://schemas.microsoft.com/office/drawing/2014/main" val="20007"/>
                    </a:ext>
                  </a:extLst>
                </a:gridCol>
                <a:gridCol w="817825">
                  <a:extLst>
                    <a:ext uri="{9D8B030D-6E8A-4147-A177-3AD203B41FA5}">
                      <a16:colId xmlns:a16="http://schemas.microsoft.com/office/drawing/2014/main" val="20008"/>
                    </a:ext>
                  </a:extLst>
                </a:gridCol>
              </a:tblGrid>
              <a:tr h="436175">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batch/</a:t>
                      </a:r>
                      <a:endParaRPr/>
                    </a:p>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epoch</a:t>
                      </a:r>
                      <a:endParaRPr/>
                    </a:p>
                  </a:txBody>
                  <a:tcPr marL="40900" marR="40900" marT="0" marB="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activate</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optimizer</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train acc</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train loss</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val acc</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val loss</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test acc</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test loss</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13500">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64/50</a:t>
                      </a:r>
                      <a:endParaRPr/>
                    </a:p>
                  </a:txBody>
                  <a:tcPr marL="40900" marR="40900" marT="0" marB="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u="none" strike="noStrike" cap="none">
                          <a:latin typeface="Malgun Gothic"/>
                          <a:ea typeface="Malgun Gothic"/>
                          <a:cs typeface="Malgun Gothic"/>
                          <a:sym typeface="Malgun Gothic"/>
                        </a:rPr>
                        <a:t>softmax</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u="none" strike="noStrike" cap="none" dirty="0">
                          <a:latin typeface="Malgun Gothic"/>
                          <a:ea typeface="Malgun Gothic"/>
                          <a:cs typeface="Malgun Gothic"/>
                          <a:sym typeface="Malgun Gothic"/>
                        </a:rPr>
                        <a:t>SGD</a:t>
                      </a:r>
                      <a:endParaRPr dirty="0"/>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u="none" strike="noStrike" cap="none" dirty="0">
                          <a:solidFill>
                            <a:srgbClr val="212121"/>
                          </a:solidFill>
                          <a:latin typeface="Courier New"/>
                          <a:ea typeface="Courier New"/>
                          <a:cs typeface="Courier New"/>
                          <a:sym typeface="Courier New"/>
                        </a:rPr>
                        <a:t>0.3115</a:t>
                      </a:r>
                      <a:endParaRPr dirty="0"/>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a:solidFill>
                            <a:srgbClr val="212121"/>
                          </a:solidFill>
                          <a:latin typeface="Courier New"/>
                          <a:ea typeface="Courier New"/>
                          <a:cs typeface="Courier New"/>
                          <a:sym typeface="Courier New"/>
                        </a:rPr>
                        <a:t>1.8336</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dirty="0">
                          <a:solidFill>
                            <a:srgbClr val="212121"/>
                          </a:solidFill>
                          <a:latin typeface="Courier New"/>
                          <a:ea typeface="Courier New"/>
                          <a:cs typeface="Courier New"/>
                          <a:sym typeface="Courier New"/>
                        </a:rPr>
                        <a:t>0.405</a:t>
                      </a:r>
                      <a:endParaRPr dirty="0"/>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a:solidFill>
                            <a:srgbClr val="212121"/>
                          </a:solidFill>
                          <a:latin typeface="Courier New"/>
                          <a:ea typeface="Courier New"/>
                          <a:cs typeface="Courier New"/>
                          <a:sym typeface="Courier New"/>
                        </a:rPr>
                        <a:t>1.2954</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a:solidFill>
                            <a:srgbClr val="212121"/>
                          </a:solidFill>
                          <a:latin typeface="Courier New"/>
                          <a:ea typeface="Courier New"/>
                          <a:cs typeface="Courier New"/>
                          <a:sym typeface="Courier New"/>
                        </a:rPr>
                        <a:t>0.3927</a:t>
                      </a:r>
                      <a:endParaRPr/>
                    </a:p>
                  </a:txBody>
                  <a:tcPr marL="40900" marR="4090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dirty="0">
                          <a:solidFill>
                            <a:srgbClr val="212121"/>
                          </a:solidFill>
                          <a:latin typeface="Courier New"/>
                          <a:ea typeface="Courier New"/>
                          <a:cs typeface="Courier New"/>
                          <a:sym typeface="Courier New"/>
                        </a:rPr>
                        <a:t>1.3192</a:t>
                      </a:r>
                      <a:endParaRPr dirty="0"/>
                    </a:p>
                  </a:txBody>
                  <a:tcPr marL="40900" marR="40900" marT="0" marB="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34" name="Google Shape;180;g12411de2012_0_65">
            <a:extLst>
              <a:ext uri="{FF2B5EF4-FFF2-40B4-BE49-F238E27FC236}">
                <a16:creationId xmlns:a16="http://schemas.microsoft.com/office/drawing/2014/main" id="{23358F7B-E5D8-45DF-8769-235D2825F93C}"/>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35" name="텍스트 개체 틀 2">
            <a:extLst>
              <a:ext uri="{FF2B5EF4-FFF2-40B4-BE49-F238E27FC236}">
                <a16:creationId xmlns:a16="http://schemas.microsoft.com/office/drawing/2014/main" id="{BF881981-28EE-4986-B932-A3AA7CC7A395}"/>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grpSp>
        <p:nvGrpSpPr>
          <p:cNvPr id="4" name="그룹 3">
            <a:extLst>
              <a:ext uri="{FF2B5EF4-FFF2-40B4-BE49-F238E27FC236}">
                <a16:creationId xmlns:a16="http://schemas.microsoft.com/office/drawing/2014/main" id="{5B502075-8B2D-4247-A9A7-F6DD12E0CCE1}"/>
              </a:ext>
            </a:extLst>
          </p:cNvPr>
          <p:cNvGrpSpPr/>
          <p:nvPr/>
        </p:nvGrpSpPr>
        <p:grpSpPr>
          <a:xfrm>
            <a:off x="421359" y="2588661"/>
            <a:ext cx="7155432" cy="1700982"/>
            <a:chOff x="421359" y="2588661"/>
            <a:chExt cx="7155432" cy="1700982"/>
          </a:xfrm>
        </p:grpSpPr>
        <p:sp>
          <p:nvSpPr>
            <p:cNvPr id="313" name="Google Shape;313;p81"/>
            <p:cNvSpPr/>
            <p:nvPr/>
          </p:nvSpPr>
          <p:spPr>
            <a:xfrm rot="10800000">
              <a:off x="7163836" y="2588661"/>
              <a:ext cx="412955" cy="1700981"/>
            </a:xfrm>
            <a:prstGeom prst="rect">
              <a:avLst/>
            </a:prstGeom>
            <a:solidFill>
              <a:schemeClr val="accent5">
                <a:lumMod val="40000"/>
                <a:lumOff val="60000"/>
              </a:schemeClr>
            </a:solidFill>
            <a:ln w="25400" cap="flat" cmpd="sng">
              <a:solidFill>
                <a:schemeClr val="accent5">
                  <a:lumMod val="40000"/>
                  <a:lumOff val="60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tx1"/>
                  </a:solidFill>
                  <a:latin typeface="Arial"/>
                  <a:ea typeface="Arial"/>
                  <a:cs typeface="Arial"/>
                  <a:sym typeface="Arial"/>
                </a:rPr>
                <a:t>Softmax</a:t>
              </a:r>
              <a:endParaRPr sz="1400" b="0" i="0" u="none" strike="noStrike" cap="none" dirty="0">
                <a:solidFill>
                  <a:schemeClr val="tx1"/>
                </a:solidFill>
                <a:latin typeface="Arial"/>
                <a:ea typeface="Arial"/>
                <a:cs typeface="Arial"/>
                <a:sym typeface="Arial"/>
              </a:endParaRPr>
            </a:p>
          </p:txBody>
        </p:sp>
        <p:sp>
          <p:nvSpPr>
            <p:cNvPr id="314" name="Google Shape;314;p81"/>
            <p:cNvSpPr/>
            <p:nvPr/>
          </p:nvSpPr>
          <p:spPr>
            <a:xfrm rot="10800000">
              <a:off x="6652559" y="2588662"/>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Dense</a:t>
              </a:r>
              <a:endParaRPr sz="1400" b="0" i="0" u="none" strike="noStrike" cap="none" dirty="0">
                <a:solidFill>
                  <a:schemeClr val="tx1"/>
                </a:solidFill>
                <a:latin typeface="Arial"/>
                <a:ea typeface="Arial"/>
                <a:cs typeface="Arial"/>
                <a:sym typeface="Arial"/>
              </a:endParaRPr>
            </a:p>
          </p:txBody>
        </p:sp>
        <p:sp>
          <p:nvSpPr>
            <p:cNvPr id="315" name="Google Shape;315;p81"/>
            <p:cNvSpPr/>
            <p:nvPr/>
          </p:nvSpPr>
          <p:spPr>
            <a:xfrm rot="10800000">
              <a:off x="6141282" y="2588662"/>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Drop out</a:t>
              </a:r>
              <a:endParaRPr sz="1400" b="0" i="0" u="none" strike="noStrike" cap="none" dirty="0">
                <a:solidFill>
                  <a:schemeClr val="tx1"/>
                </a:solidFill>
                <a:latin typeface="Arial"/>
                <a:ea typeface="Arial"/>
                <a:cs typeface="Arial"/>
                <a:sym typeface="Arial"/>
              </a:endParaRPr>
            </a:p>
          </p:txBody>
        </p:sp>
        <p:sp>
          <p:nvSpPr>
            <p:cNvPr id="316" name="Google Shape;316;p81"/>
            <p:cNvSpPr/>
            <p:nvPr/>
          </p:nvSpPr>
          <p:spPr>
            <a:xfrm rot="10800000">
              <a:off x="5630005" y="2588662"/>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tx1"/>
                  </a:solidFill>
                  <a:latin typeface="Arial"/>
                  <a:ea typeface="Arial"/>
                  <a:cs typeface="Arial"/>
                  <a:sym typeface="Arial"/>
                </a:rPr>
                <a:t>BatchN</a:t>
              </a:r>
              <a:endParaRPr sz="1400" b="0" i="0" u="none" strike="noStrike" cap="none" dirty="0">
                <a:solidFill>
                  <a:schemeClr val="tx1"/>
                </a:solidFill>
                <a:latin typeface="Arial"/>
                <a:ea typeface="Arial"/>
                <a:cs typeface="Arial"/>
                <a:sym typeface="Arial"/>
              </a:endParaRPr>
            </a:p>
          </p:txBody>
        </p:sp>
        <p:sp>
          <p:nvSpPr>
            <p:cNvPr id="317" name="Google Shape;317;p81"/>
            <p:cNvSpPr/>
            <p:nvPr/>
          </p:nvSpPr>
          <p:spPr>
            <a:xfrm rot="10800000">
              <a:off x="5108895" y="2588662"/>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Dense</a:t>
              </a:r>
              <a:endParaRPr sz="1400" b="0" i="0" u="none" strike="noStrike" cap="none" dirty="0">
                <a:solidFill>
                  <a:schemeClr val="tx1"/>
                </a:solidFill>
                <a:latin typeface="Arial"/>
                <a:ea typeface="Arial"/>
                <a:cs typeface="Arial"/>
                <a:sym typeface="Arial"/>
              </a:endParaRPr>
            </a:p>
          </p:txBody>
        </p:sp>
        <p:sp>
          <p:nvSpPr>
            <p:cNvPr id="318" name="Google Shape;318;p81"/>
            <p:cNvSpPr/>
            <p:nvPr/>
          </p:nvSpPr>
          <p:spPr>
            <a:xfrm rot="10800000">
              <a:off x="4548457" y="2588661"/>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Drop out</a:t>
              </a:r>
              <a:endParaRPr sz="1400" b="0" i="0" u="none" strike="noStrike" cap="none" dirty="0">
                <a:solidFill>
                  <a:schemeClr val="tx1"/>
                </a:solidFill>
                <a:latin typeface="Arial"/>
                <a:ea typeface="Arial"/>
                <a:cs typeface="Arial"/>
                <a:sym typeface="Arial"/>
              </a:endParaRPr>
            </a:p>
          </p:txBody>
        </p:sp>
        <p:sp>
          <p:nvSpPr>
            <p:cNvPr id="319" name="Google Shape;319;p81"/>
            <p:cNvSpPr/>
            <p:nvPr/>
          </p:nvSpPr>
          <p:spPr>
            <a:xfrm rot="10800000">
              <a:off x="4037180" y="2588662"/>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tx1"/>
                  </a:solidFill>
                  <a:latin typeface="Arial"/>
                  <a:ea typeface="Arial"/>
                  <a:cs typeface="Arial"/>
                  <a:sym typeface="Arial"/>
                </a:rPr>
                <a:t>BatchN</a:t>
              </a:r>
              <a:endParaRPr sz="1400" b="0" i="0" u="none" strike="noStrike" cap="none" dirty="0">
                <a:solidFill>
                  <a:schemeClr val="tx1"/>
                </a:solidFill>
                <a:latin typeface="Arial"/>
                <a:ea typeface="Arial"/>
                <a:cs typeface="Arial"/>
                <a:sym typeface="Arial"/>
              </a:endParaRPr>
            </a:p>
          </p:txBody>
        </p:sp>
        <p:sp>
          <p:nvSpPr>
            <p:cNvPr id="320" name="Google Shape;320;p81"/>
            <p:cNvSpPr/>
            <p:nvPr/>
          </p:nvSpPr>
          <p:spPr>
            <a:xfrm rot="10800000">
              <a:off x="3525903" y="2588662"/>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dirty="0">
                  <a:solidFill>
                    <a:schemeClr val="tx1"/>
                  </a:solidFill>
                </a:rPr>
                <a:t>Dense</a:t>
              </a:r>
              <a:endParaRPr sz="1400" b="0" i="0" u="none" strike="noStrike" cap="none" dirty="0">
                <a:solidFill>
                  <a:schemeClr val="tx1"/>
                </a:solidFill>
                <a:latin typeface="Arial"/>
                <a:ea typeface="Arial"/>
                <a:cs typeface="Arial"/>
                <a:sym typeface="Arial"/>
              </a:endParaRPr>
            </a:p>
          </p:txBody>
        </p:sp>
        <p:sp>
          <p:nvSpPr>
            <p:cNvPr id="321" name="Google Shape;321;p81"/>
            <p:cNvSpPr/>
            <p:nvPr/>
          </p:nvSpPr>
          <p:spPr>
            <a:xfrm rot="10800000">
              <a:off x="3014626" y="2588662"/>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Drop out</a:t>
              </a:r>
              <a:endParaRPr sz="1400" b="0" i="0" u="none" strike="noStrike" cap="none" dirty="0">
                <a:solidFill>
                  <a:schemeClr val="tx1"/>
                </a:solidFill>
                <a:latin typeface="Arial"/>
                <a:ea typeface="Arial"/>
                <a:cs typeface="Arial"/>
                <a:sym typeface="Arial"/>
              </a:endParaRPr>
            </a:p>
          </p:txBody>
        </p:sp>
        <p:sp>
          <p:nvSpPr>
            <p:cNvPr id="322" name="Google Shape;322;p81"/>
            <p:cNvSpPr/>
            <p:nvPr/>
          </p:nvSpPr>
          <p:spPr>
            <a:xfrm rot="10800000">
              <a:off x="2493516" y="2588662"/>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tx1"/>
                  </a:solidFill>
                  <a:latin typeface="Arial"/>
                  <a:ea typeface="Arial"/>
                  <a:cs typeface="Arial"/>
                  <a:sym typeface="Arial"/>
                </a:rPr>
                <a:t>BatchN</a:t>
              </a:r>
              <a:endParaRPr sz="1400" b="0" i="0" u="none" strike="noStrike" cap="none" dirty="0">
                <a:solidFill>
                  <a:schemeClr val="tx1"/>
                </a:solidFill>
                <a:latin typeface="Arial"/>
                <a:ea typeface="Arial"/>
                <a:cs typeface="Arial"/>
                <a:sym typeface="Arial"/>
              </a:endParaRPr>
            </a:p>
          </p:txBody>
        </p:sp>
        <p:sp>
          <p:nvSpPr>
            <p:cNvPr id="323" name="Google Shape;323;p81"/>
            <p:cNvSpPr/>
            <p:nvPr/>
          </p:nvSpPr>
          <p:spPr>
            <a:xfrm rot="10800000">
              <a:off x="1952735" y="2588661"/>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dirty="0">
                  <a:solidFill>
                    <a:schemeClr val="tx1"/>
                  </a:solidFill>
                </a:rPr>
                <a:t>Dense</a:t>
              </a:r>
              <a:endParaRPr sz="1400" b="0" i="0" u="none" strike="noStrike" cap="none" dirty="0">
                <a:solidFill>
                  <a:schemeClr val="tx1"/>
                </a:solidFill>
                <a:latin typeface="Arial"/>
                <a:ea typeface="Arial"/>
                <a:cs typeface="Arial"/>
                <a:sym typeface="Arial"/>
              </a:endParaRPr>
            </a:p>
          </p:txBody>
        </p:sp>
        <p:sp>
          <p:nvSpPr>
            <p:cNvPr id="324" name="Google Shape;324;p81"/>
            <p:cNvSpPr/>
            <p:nvPr/>
          </p:nvSpPr>
          <p:spPr>
            <a:xfrm rot="10800000">
              <a:off x="1441458" y="2588662"/>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Flatten</a:t>
              </a:r>
              <a:endParaRPr sz="1400" b="0" i="0" u="none" strike="noStrike" cap="none" dirty="0">
                <a:solidFill>
                  <a:schemeClr val="tx1"/>
                </a:solidFill>
                <a:latin typeface="Arial"/>
                <a:ea typeface="Arial"/>
                <a:cs typeface="Arial"/>
                <a:sym typeface="Arial"/>
              </a:endParaRPr>
            </a:p>
          </p:txBody>
        </p:sp>
        <p:sp>
          <p:nvSpPr>
            <p:cNvPr id="325" name="Google Shape;325;p81"/>
            <p:cNvSpPr/>
            <p:nvPr/>
          </p:nvSpPr>
          <p:spPr>
            <a:xfrm rot="10800000">
              <a:off x="930181" y="2588662"/>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tx1"/>
                  </a:solidFill>
                  <a:latin typeface="Arial"/>
                  <a:ea typeface="Arial"/>
                  <a:cs typeface="Arial"/>
                  <a:sym typeface="Arial"/>
                </a:rPr>
                <a:t>BatchN</a:t>
              </a:r>
              <a:endParaRPr sz="1400" b="0" i="0" u="none" strike="noStrike" cap="none" dirty="0">
                <a:solidFill>
                  <a:schemeClr val="tx1"/>
                </a:solidFill>
                <a:latin typeface="Arial"/>
                <a:ea typeface="Arial"/>
                <a:cs typeface="Arial"/>
                <a:sym typeface="Arial"/>
              </a:endParaRPr>
            </a:p>
          </p:txBody>
        </p:sp>
        <p:sp>
          <p:nvSpPr>
            <p:cNvPr id="37" name="Google Shape;325;p81">
              <a:extLst>
                <a:ext uri="{FF2B5EF4-FFF2-40B4-BE49-F238E27FC236}">
                  <a16:creationId xmlns:a16="http://schemas.microsoft.com/office/drawing/2014/main" id="{74FE7E30-2C1F-4EA3-90BC-6DEEC9D05197}"/>
                </a:ext>
              </a:extLst>
            </p:cNvPr>
            <p:cNvSpPr/>
            <p:nvPr/>
          </p:nvSpPr>
          <p:spPr>
            <a:xfrm rot="10800000">
              <a:off x="421359" y="2588662"/>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Functional</a:t>
              </a:r>
            </a:p>
          </p:txBody>
        </p:sp>
      </p:grpSp>
      <p:sp>
        <p:nvSpPr>
          <p:cNvPr id="39" name="Google Shape;342;p81">
            <a:extLst>
              <a:ext uri="{FF2B5EF4-FFF2-40B4-BE49-F238E27FC236}">
                <a16:creationId xmlns:a16="http://schemas.microsoft.com/office/drawing/2014/main" id="{454BAE03-E68D-4B64-AD42-5816D2806316}"/>
              </a:ext>
            </a:extLst>
          </p:cNvPr>
          <p:cNvSpPr txBox="1"/>
          <p:nvPr/>
        </p:nvSpPr>
        <p:spPr>
          <a:xfrm>
            <a:off x="2444553" y="2021942"/>
            <a:ext cx="365144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i="0" u="none" strike="noStrike" cap="none" dirty="0">
                <a:solidFill>
                  <a:srgbClr val="000000"/>
                </a:solidFill>
                <a:latin typeface="Arial"/>
                <a:ea typeface="Arial"/>
                <a:cs typeface="Arial"/>
                <a:sym typeface="Arial"/>
              </a:rPr>
              <a:t>Sparse categorical crossentropy</a:t>
            </a:r>
            <a:endParaRPr sz="1600" i="0" u="none" strike="noStrike" cap="none" dirty="0">
              <a:solidFill>
                <a:srgbClr val="000000"/>
              </a:solidFill>
              <a:latin typeface="Arial"/>
              <a:ea typeface="Arial"/>
              <a:cs typeface="Arial"/>
              <a:sym typeface="Arial"/>
            </a:endParaRPr>
          </a:p>
        </p:txBody>
      </p:sp>
      <p:sp>
        <p:nvSpPr>
          <p:cNvPr id="40" name="Google Shape;260;p76">
            <a:extLst>
              <a:ext uri="{FF2B5EF4-FFF2-40B4-BE49-F238E27FC236}">
                <a16:creationId xmlns:a16="http://schemas.microsoft.com/office/drawing/2014/main" id="{3F4F44B5-3040-44EE-842A-C5042DF31119}"/>
              </a:ext>
            </a:extLst>
          </p:cNvPr>
          <p:cNvSpPr txBox="1"/>
          <p:nvPr/>
        </p:nvSpPr>
        <p:spPr>
          <a:xfrm>
            <a:off x="9465152" y="2588661"/>
            <a:ext cx="145874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i="0" u="none" strike="noStrike" cap="none" dirty="0">
                <a:solidFill>
                  <a:srgbClr val="000000"/>
                </a:solidFill>
                <a:latin typeface="Arial"/>
                <a:ea typeface="Arial"/>
                <a:cs typeface="Arial"/>
                <a:sym typeface="Arial"/>
              </a:rPr>
              <a:t>Augment</a:t>
            </a:r>
            <a:endParaRPr sz="1800" i="0" u="none" strike="noStrike" cap="none" dirty="0">
              <a:solidFill>
                <a:srgbClr val="000000"/>
              </a:solidFill>
              <a:latin typeface="Arial"/>
              <a:ea typeface="Arial"/>
              <a:cs typeface="Arial"/>
              <a:sym typeface="Arial"/>
            </a:endParaRPr>
          </a:p>
        </p:txBody>
      </p:sp>
      <p:pic>
        <p:nvPicPr>
          <p:cNvPr id="41" name="Google Shape;394;p84">
            <a:extLst>
              <a:ext uri="{FF2B5EF4-FFF2-40B4-BE49-F238E27FC236}">
                <a16:creationId xmlns:a16="http://schemas.microsoft.com/office/drawing/2014/main" id="{9BC2DBC0-04A6-4B3D-8268-D74FA51BD277}"/>
              </a:ext>
            </a:extLst>
          </p:cNvPr>
          <p:cNvPicPr preferRelativeResize="0"/>
          <p:nvPr/>
        </p:nvPicPr>
        <p:blipFill rotWithShape="1">
          <a:blip r:embed="rId3">
            <a:alphaModFix/>
          </a:blip>
          <a:srcRect/>
          <a:stretch/>
        </p:blipFill>
        <p:spPr>
          <a:xfrm>
            <a:off x="8474195" y="3020495"/>
            <a:ext cx="3440664" cy="990190"/>
          </a:xfrm>
          <a:prstGeom prst="rect">
            <a:avLst/>
          </a:prstGeom>
          <a:noFill/>
          <a:ln>
            <a:noFill/>
          </a:ln>
        </p:spPr>
      </p:pic>
      <p:sp>
        <p:nvSpPr>
          <p:cNvPr id="42" name="더하기 기호 41">
            <a:extLst>
              <a:ext uri="{FF2B5EF4-FFF2-40B4-BE49-F238E27FC236}">
                <a16:creationId xmlns:a16="http://schemas.microsoft.com/office/drawing/2014/main" id="{F2F98495-D3CD-42A8-9AC8-8612E6ABC360}"/>
              </a:ext>
            </a:extLst>
          </p:cNvPr>
          <p:cNvSpPr/>
          <p:nvPr/>
        </p:nvSpPr>
        <p:spPr>
          <a:xfrm>
            <a:off x="7784584" y="3123473"/>
            <a:ext cx="627796" cy="631356"/>
          </a:xfrm>
          <a:prstGeom prst="mathPlus">
            <a:avLst>
              <a:gd name="adj1" fmla="val 1065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82"/>
          <p:cNvSpPr txBox="1"/>
          <p:nvPr/>
        </p:nvSpPr>
        <p:spPr>
          <a:xfrm>
            <a:off x="1137157" y="920965"/>
            <a:ext cx="33609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dirty="0"/>
              <a:t>Fine tuning</a:t>
            </a:r>
            <a:r>
              <a:rPr lang="en-US" sz="1800" i="0" u="none" strike="noStrike" cap="none" dirty="0">
                <a:solidFill>
                  <a:srgbClr val="000000"/>
                </a:solidFill>
                <a:latin typeface="Arial"/>
                <a:ea typeface="Arial"/>
                <a:cs typeface="Arial"/>
                <a:sym typeface="Arial"/>
              </a:rPr>
              <a:t> </a:t>
            </a:r>
            <a:endParaRPr sz="1800" i="0" u="none" strike="noStrike" cap="none" dirty="0">
              <a:solidFill>
                <a:srgbClr val="000000"/>
              </a:solidFill>
              <a:latin typeface="Arial"/>
              <a:ea typeface="Arial"/>
              <a:cs typeface="Arial"/>
              <a:sym typeface="Arial"/>
            </a:endParaRPr>
          </a:p>
        </p:txBody>
      </p:sp>
      <p:sp>
        <p:nvSpPr>
          <p:cNvPr id="350" name="Google Shape;350;p82"/>
          <p:cNvSpPr txBox="1"/>
          <p:nvPr/>
        </p:nvSpPr>
        <p:spPr>
          <a:xfrm>
            <a:off x="843107" y="2966825"/>
            <a:ext cx="3598073"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tLang="ko-KR" sz="1600" b="0" i="0" dirty="0">
                <a:solidFill>
                  <a:srgbClr val="000000"/>
                </a:solidFill>
                <a:effectLst/>
                <a:latin typeface="noto"/>
              </a:rPr>
              <a:t>After releasing the freeze, except the bottom 9 layer and freeze again</a:t>
            </a:r>
            <a:br>
              <a:rPr lang="en-US" altLang="ko-KR" sz="1600" dirty="0"/>
            </a:br>
            <a:r>
              <a:rPr lang="en-US" altLang="ko-KR" sz="1600" b="0" i="0" dirty="0">
                <a:solidFill>
                  <a:srgbClr val="000000"/>
                </a:solidFill>
                <a:effectLst/>
                <a:latin typeface="noto"/>
              </a:rPr>
              <a:t>Add New Layer Again</a:t>
            </a:r>
            <a:endParaRPr sz="1600" dirty="0"/>
          </a:p>
        </p:txBody>
      </p:sp>
      <p:sp>
        <p:nvSpPr>
          <p:cNvPr id="35" name="Google Shape;180;g12411de2012_0_65">
            <a:extLst>
              <a:ext uri="{FF2B5EF4-FFF2-40B4-BE49-F238E27FC236}">
                <a16:creationId xmlns:a16="http://schemas.microsoft.com/office/drawing/2014/main" id="{EFE4BE91-1572-488A-A444-89A1EBE2344E}"/>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36" name="텍스트 개체 틀 2">
            <a:extLst>
              <a:ext uri="{FF2B5EF4-FFF2-40B4-BE49-F238E27FC236}">
                <a16:creationId xmlns:a16="http://schemas.microsoft.com/office/drawing/2014/main" id="{9E4E007C-8B2C-4AF2-BE2E-078A5940B209}"/>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grpSp>
        <p:nvGrpSpPr>
          <p:cNvPr id="37" name="그룹 36">
            <a:extLst>
              <a:ext uri="{FF2B5EF4-FFF2-40B4-BE49-F238E27FC236}">
                <a16:creationId xmlns:a16="http://schemas.microsoft.com/office/drawing/2014/main" id="{269676B6-8547-4370-9DB7-7EF303CE3A92}"/>
              </a:ext>
            </a:extLst>
          </p:cNvPr>
          <p:cNvGrpSpPr/>
          <p:nvPr/>
        </p:nvGrpSpPr>
        <p:grpSpPr>
          <a:xfrm rot="16200000">
            <a:off x="7043315" y="53016"/>
            <a:ext cx="1700982" cy="7155432"/>
            <a:chOff x="7288331" y="-297431"/>
            <a:chExt cx="1700982" cy="7155432"/>
          </a:xfrm>
        </p:grpSpPr>
        <p:grpSp>
          <p:nvGrpSpPr>
            <p:cNvPr id="38" name="그룹 37">
              <a:extLst>
                <a:ext uri="{FF2B5EF4-FFF2-40B4-BE49-F238E27FC236}">
                  <a16:creationId xmlns:a16="http://schemas.microsoft.com/office/drawing/2014/main" id="{D0BE2D9C-986B-40FA-8443-2F642D630F48}"/>
                </a:ext>
              </a:extLst>
            </p:cNvPr>
            <p:cNvGrpSpPr/>
            <p:nvPr/>
          </p:nvGrpSpPr>
          <p:grpSpPr>
            <a:xfrm rot="16200000">
              <a:off x="4815517" y="2684205"/>
              <a:ext cx="6646610" cy="1700982"/>
              <a:chOff x="1061883" y="2310580"/>
              <a:chExt cx="6646610" cy="1700982"/>
            </a:xfrm>
          </p:grpSpPr>
          <p:sp>
            <p:nvSpPr>
              <p:cNvPr id="40" name="Google Shape;313;p81">
                <a:extLst>
                  <a:ext uri="{FF2B5EF4-FFF2-40B4-BE49-F238E27FC236}">
                    <a16:creationId xmlns:a16="http://schemas.microsoft.com/office/drawing/2014/main" id="{1B92F193-EF63-43AB-B349-5DEF9E5610DC}"/>
                  </a:ext>
                </a:extLst>
              </p:cNvPr>
              <p:cNvSpPr/>
              <p:nvPr/>
            </p:nvSpPr>
            <p:spPr>
              <a:xfrm>
                <a:off x="1061883" y="2310581"/>
                <a:ext cx="412955" cy="1700981"/>
              </a:xfrm>
              <a:prstGeom prst="rect">
                <a:avLst/>
              </a:prstGeom>
              <a:solidFill>
                <a:schemeClr val="accent5">
                  <a:lumMod val="40000"/>
                  <a:lumOff val="60000"/>
                </a:schemeClr>
              </a:solidFill>
              <a:ln w="25400" cap="flat" cmpd="sng">
                <a:solidFill>
                  <a:schemeClr val="accent5">
                    <a:lumMod val="40000"/>
                    <a:lumOff val="60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tx1"/>
                    </a:solidFill>
                    <a:latin typeface="Arial"/>
                    <a:ea typeface="Arial"/>
                    <a:cs typeface="Arial"/>
                    <a:sym typeface="Arial"/>
                  </a:rPr>
                  <a:t>Softmax</a:t>
                </a:r>
                <a:endParaRPr sz="1400" b="0" i="0" u="none" strike="noStrike" cap="none" dirty="0">
                  <a:solidFill>
                    <a:schemeClr val="tx1"/>
                  </a:solidFill>
                  <a:latin typeface="Arial"/>
                  <a:ea typeface="Arial"/>
                  <a:cs typeface="Arial"/>
                  <a:sym typeface="Arial"/>
                </a:endParaRPr>
              </a:p>
            </p:txBody>
          </p:sp>
          <p:sp>
            <p:nvSpPr>
              <p:cNvPr id="41" name="Google Shape;314;p81">
                <a:extLst>
                  <a:ext uri="{FF2B5EF4-FFF2-40B4-BE49-F238E27FC236}">
                    <a16:creationId xmlns:a16="http://schemas.microsoft.com/office/drawing/2014/main" id="{9DD6A3F7-8FA4-4F1C-9EC7-31B1A3729BF1}"/>
                  </a:ext>
                </a:extLst>
              </p:cNvPr>
              <p:cNvSpPr/>
              <p:nvPr/>
            </p:nvSpPr>
            <p:spPr>
              <a:xfrm>
                <a:off x="1573160" y="2310580"/>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Dense</a:t>
                </a:r>
                <a:endParaRPr sz="1400" b="0" i="0" u="none" strike="noStrike" cap="none" dirty="0">
                  <a:solidFill>
                    <a:schemeClr val="tx1"/>
                  </a:solidFill>
                  <a:latin typeface="Arial"/>
                  <a:ea typeface="Arial"/>
                  <a:cs typeface="Arial"/>
                  <a:sym typeface="Arial"/>
                </a:endParaRPr>
              </a:p>
            </p:txBody>
          </p:sp>
          <p:sp>
            <p:nvSpPr>
              <p:cNvPr id="42" name="Google Shape;315;p81">
                <a:extLst>
                  <a:ext uri="{FF2B5EF4-FFF2-40B4-BE49-F238E27FC236}">
                    <a16:creationId xmlns:a16="http://schemas.microsoft.com/office/drawing/2014/main" id="{5899C4CC-FDFB-4DD5-9157-D7CBB925DE03}"/>
                  </a:ext>
                </a:extLst>
              </p:cNvPr>
              <p:cNvSpPr/>
              <p:nvPr/>
            </p:nvSpPr>
            <p:spPr>
              <a:xfrm>
                <a:off x="2084437" y="2310580"/>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Drop out</a:t>
                </a:r>
                <a:endParaRPr sz="1400" b="0" i="0" u="none" strike="noStrike" cap="none" dirty="0">
                  <a:solidFill>
                    <a:schemeClr val="tx1"/>
                  </a:solidFill>
                  <a:latin typeface="Arial"/>
                  <a:ea typeface="Arial"/>
                  <a:cs typeface="Arial"/>
                  <a:sym typeface="Arial"/>
                </a:endParaRPr>
              </a:p>
            </p:txBody>
          </p:sp>
          <p:sp>
            <p:nvSpPr>
              <p:cNvPr id="43" name="Google Shape;316;p81">
                <a:extLst>
                  <a:ext uri="{FF2B5EF4-FFF2-40B4-BE49-F238E27FC236}">
                    <a16:creationId xmlns:a16="http://schemas.microsoft.com/office/drawing/2014/main" id="{D1D94691-3F4F-4196-9293-10F0A405609D}"/>
                  </a:ext>
                </a:extLst>
              </p:cNvPr>
              <p:cNvSpPr/>
              <p:nvPr/>
            </p:nvSpPr>
            <p:spPr>
              <a:xfrm>
                <a:off x="2595714" y="2310580"/>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tx1"/>
                    </a:solidFill>
                    <a:latin typeface="Arial"/>
                    <a:ea typeface="Arial"/>
                    <a:cs typeface="Arial"/>
                    <a:sym typeface="Arial"/>
                  </a:rPr>
                  <a:t>BatchN</a:t>
                </a:r>
                <a:endParaRPr sz="1400" b="0" i="0" u="none" strike="noStrike" cap="none" dirty="0">
                  <a:solidFill>
                    <a:schemeClr val="tx1"/>
                  </a:solidFill>
                  <a:latin typeface="Arial"/>
                  <a:ea typeface="Arial"/>
                  <a:cs typeface="Arial"/>
                  <a:sym typeface="Arial"/>
                </a:endParaRPr>
              </a:p>
            </p:txBody>
          </p:sp>
          <p:sp>
            <p:nvSpPr>
              <p:cNvPr id="44" name="Google Shape;317;p81">
                <a:extLst>
                  <a:ext uri="{FF2B5EF4-FFF2-40B4-BE49-F238E27FC236}">
                    <a16:creationId xmlns:a16="http://schemas.microsoft.com/office/drawing/2014/main" id="{66C2FE71-CBC5-4947-A486-99550344A698}"/>
                  </a:ext>
                </a:extLst>
              </p:cNvPr>
              <p:cNvSpPr/>
              <p:nvPr/>
            </p:nvSpPr>
            <p:spPr>
              <a:xfrm>
                <a:off x="3116824" y="2310580"/>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Dense</a:t>
                </a:r>
                <a:endParaRPr sz="1400" b="0" i="0" u="none" strike="noStrike" cap="none" dirty="0">
                  <a:solidFill>
                    <a:schemeClr val="tx1"/>
                  </a:solidFill>
                  <a:latin typeface="Arial"/>
                  <a:ea typeface="Arial"/>
                  <a:cs typeface="Arial"/>
                  <a:sym typeface="Arial"/>
                </a:endParaRPr>
              </a:p>
            </p:txBody>
          </p:sp>
          <p:sp>
            <p:nvSpPr>
              <p:cNvPr id="45" name="Google Shape;318;p81">
                <a:extLst>
                  <a:ext uri="{FF2B5EF4-FFF2-40B4-BE49-F238E27FC236}">
                    <a16:creationId xmlns:a16="http://schemas.microsoft.com/office/drawing/2014/main" id="{7DE17FBC-7421-4893-9241-F022ADA37C32}"/>
                  </a:ext>
                </a:extLst>
              </p:cNvPr>
              <p:cNvSpPr/>
              <p:nvPr/>
            </p:nvSpPr>
            <p:spPr>
              <a:xfrm>
                <a:off x="3677262" y="2310581"/>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Drop out</a:t>
                </a:r>
                <a:endParaRPr sz="1400" b="0" i="0" u="none" strike="noStrike" cap="none" dirty="0">
                  <a:solidFill>
                    <a:schemeClr val="tx1"/>
                  </a:solidFill>
                  <a:latin typeface="Arial"/>
                  <a:ea typeface="Arial"/>
                  <a:cs typeface="Arial"/>
                  <a:sym typeface="Arial"/>
                </a:endParaRPr>
              </a:p>
            </p:txBody>
          </p:sp>
          <p:sp>
            <p:nvSpPr>
              <p:cNvPr id="46" name="Google Shape;319;p81">
                <a:extLst>
                  <a:ext uri="{FF2B5EF4-FFF2-40B4-BE49-F238E27FC236}">
                    <a16:creationId xmlns:a16="http://schemas.microsoft.com/office/drawing/2014/main" id="{53BA5FA3-E221-4229-A148-7F5A57D83805}"/>
                  </a:ext>
                </a:extLst>
              </p:cNvPr>
              <p:cNvSpPr/>
              <p:nvPr/>
            </p:nvSpPr>
            <p:spPr>
              <a:xfrm>
                <a:off x="4188539" y="2310580"/>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tx1"/>
                    </a:solidFill>
                    <a:latin typeface="Arial"/>
                    <a:ea typeface="Arial"/>
                    <a:cs typeface="Arial"/>
                    <a:sym typeface="Arial"/>
                  </a:rPr>
                  <a:t>BatchN</a:t>
                </a:r>
                <a:endParaRPr sz="1400" b="0" i="0" u="none" strike="noStrike" cap="none" dirty="0">
                  <a:solidFill>
                    <a:schemeClr val="tx1"/>
                  </a:solidFill>
                  <a:latin typeface="Arial"/>
                  <a:ea typeface="Arial"/>
                  <a:cs typeface="Arial"/>
                  <a:sym typeface="Arial"/>
                </a:endParaRPr>
              </a:p>
            </p:txBody>
          </p:sp>
          <p:sp>
            <p:nvSpPr>
              <p:cNvPr id="47" name="Google Shape;320;p81">
                <a:extLst>
                  <a:ext uri="{FF2B5EF4-FFF2-40B4-BE49-F238E27FC236}">
                    <a16:creationId xmlns:a16="http://schemas.microsoft.com/office/drawing/2014/main" id="{EEC7EE05-673C-4048-988A-A11078171243}"/>
                  </a:ext>
                </a:extLst>
              </p:cNvPr>
              <p:cNvSpPr/>
              <p:nvPr/>
            </p:nvSpPr>
            <p:spPr>
              <a:xfrm>
                <a:off x="4699816" y="2310580"/>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dirty="0">
                    <a:solidFill>
                      <a:schemeClr val="tx1"/>
                    </a:solidFill>
                  </a:rPr>
                  <a:t>Dense</a:t>
                </a:r>
                <a:endParaRPr sz="1400" b="0" i="0" u="none" strike="noStrike" cap="none" dirty="0">
                  <a:solidFill>
                    <a:schemeClr val="tx1"/>
                  </a:solidFill>
                  <a:latin typeface="Arial"/>
                  <a:ea typeface="Arial"/>
                  <a:cs typeface="Arial"/>
                  <a:sym typeface="Arial"/>
                </a:endParaRPr>
              </a:p>
            </p:txBody>
          </p:sp>
          <p:sp>
            <p:nvSpPr>
              <p:cNvPr id="48" name="Google Shape;321;p81">
                <a:extLst>
                  <a:ext uri="{FF2B5EF4-FFF2-40B4-BE49-F238E27FC236}">
                    <a16:creationId xmlns:a16="http://schemas.microsoft.com/office/drawing/2014/main" id="{C37EF2F7-7E84-4D15-B4FD-E7170983D7B8}"/>
                  </a:ext>
                </a:extLst>
              </p:cNvPr>
              <p:cNvSpPr/>
              <p:nvPr/>
            </p:nvSpPr>
            <p:spPr>
              <a:xfrm>
                <a:off x="5211093" y="2310580"/>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Drop out</a:t>
                </a:r>
                <a:endParaRPr sz="1400" b="0" i="0" u="none" strike="noStrike" cap="none" dirty="0">
                  <a:solidFill>
                    <a:schemeClr val="tx1"/>
                  </a:solidFill>
                  <a:latin typeface="Arial"/>
                  <a:ea typeface="Arial"/>
                  <a:cs typeface="Arial"/>
                  <a:sym typeface="Arial"/>
                </a:endParaRPr>
              </a:p>
            </p:txBody>
          </p:sp>
          <p:sp>
            <p:nvSpPr>
              <p:cNvPr id="49" name="Google Shape;322;p81">
                <a:extLst>
                  <a:ext uri="{FF2B5EF4-FFF2-40B4-BE49-F238E27FC236}">
                    <a16:creationId xmlns:a16="http://schemas.microsoft.com/office/drawing/2014/main" id="{D18887A7-659F-4216-8596-0BEF122F062D}"/>
                  </a:ext>
                </a:extLst>
              </p:cNvPr>
              <p:cNvSpPr/>
              <p:nvPr/>
            </p:nvSpPr>
            <p:spPr>
              <a:xfrm>
                <a:off x="5732203" y="2310580"/>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tx1"/>
                    </a:solidFill>
                    <a:latin typeface="Arial"/>
                    <a:ea typeface="Arial"/>
                    <a:cs typeface="Arial"/>
                    <a:sym typeface="Arial"/>
                  </a:rPr>
                  <a:t>BatchN</a:t>
                </a:r>
                <a:endParaRPr sz="1400" b="0" i="0" u="none" strike="noStrike" cap="none" dirty="0">
                  <a:solidFill>
                    <a:schemeClr val="tx1"/>
                  </a:solidFill>
                  <a:latin typeface="Arial"/>
                  <a:ea typeface="Arial"/>
                  <a:cs typeface="Arial"/>
                  <a:sym typeface="Arial"/>
                </a:endParaRPr>
              </a:p>
            </p:txBody>
          </p:sp>
          <p:sp>
            <p:nvSpPr>
              <p:cNvPr id="50" name="Google Shape;323;p81">
                <a:extLst>
                  <a:ext uri="{FF2B5EF4-FFF2-40B4-BE49-F238E27FC236}">
                    <a16:creationId xmlns:a16="http://schemas.microsoft.com/office/drawing/2014/main" id="{8646EBA5-7189-4BBA-87B4-82C4E31BEF7D}"/>
                  </a:ext>
                </a:extLst>
              </p:cNvPr>
              <p:cNvSpPr/>
              <p:nvPr/>
            </p:nvSpPr>
            <p:spPr>
              <a:xfrm>
                <a:off x="6272984" y="2310581"/>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dirty="0">
                    <a:solidFill>
                      <a:schemeClr val="tx1"/>
                    </a:solidFill>
                  </a:rPr>
                  <a:t>Dense</a:t>
                </a:r>
                <a:endParaRPr sz="1400" b="0" i="0" u="none" strike="noStrike" cap="none" dirty="0">
                  <a:solidFill>
                    <a:schemeClr val="tx1"/>
                  </a:solidFill>
                  <a:latin typeface="Arial"/>
                  <a:ea typeface="Arial"/>
                  <a:cs typeface="Arial"/>
                  <a:sym typeface="Arial"/>
                </a:endParaRPr>
              </a:p>
            </p:txBody>
          </p:sp>
          <p:sp>
            <p:nvSpPr>
              <p:cNvPr id="51" name="Google Shape;324;p81">
                <a:extLst>
                  <a:ext uri="{FF2B5EF4-FFF2-40B4-BE49-F238E27FC236}">
                    <a16:creationId xmlns:a16="http://schemas.microsoft.com/office/drawing/2014/main" id="{23E9DBD9-A4A8-4746-A4BE-EF4FFF63E3A2}"/>
                  </a:ext>
                </a:extLst>
              </p:cNvPr>
              <p:cNvSpPr/>
              <p:nvPr/>
            </p:nvSpPr>
            <p:spPr>
              <a:xfrm>
                <a:off x="6784261" y="2310580"/>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Flatten</a:t>
                </a:r>
                <a:endParaRPr sz="1400" b="0" i="0" u="none" strike="noStrike" cap="none" dirty="0">
                  <a:solidFill>
                    <a:schemeClr val="tx1"/>
                  </a:solidFill>
                  <a:latin typeface="Arial"/>
                  <a:ea typeface="Arial"/>
                  <a:cs typeface="Arial"/>
                  <a:sym typeface="Arial"/>
                </a:endParaRPr>
              </a:p>
            </p:txBody>
          </p:sp>
          <p:sp>
            <p:nvSpPr>
              <p:cNvPr id="52" name="Google Shape;325;p81">
                <a:extLst>
                  <a:ext uri="{FF2B5EF4-FFF2-40B4-BE49-F238E27FC236}">
                    <a16:creationId xmlns:a16="http://schemas.microsoft.com/office/drawing/2014/main" id="{71BF3C26-BF2D-4ACD-A016-1F1D0FF5693D}"/>
                  </a:ext>
                </a:extLst>
              </p:cNvPr>
              <p:cNvSpPr/>
              <p:nvPr/>
            </p:nvSpPr>
            <p:spPr>
              <a:xfrm>
                <a:off x="7295538" y="2310580"/>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tx1"/>
                    </a:solidFill>
                    <a:latin typeface="Arial"/>
                    <a:ea typeface="Arial"/>
                    <a:cs typeface="Arial"/>
                    <a:sym typeface="Arial"/>
                  </a:rPr>
                  <a:t>BatchN</a:t>
                </a:r>
                <a:endParaRPr sz="1400" b="0" i="0" u="none" strike="noStrike" cap="none" dirty="0">
                  <a:solidFill>
                    <a:schemeClr val="tx1"/>
                  </a:solidFill>
                  <a:latin typeface="Arial"/>
                  <a:ea typeface="Arial"/>
                  <a:cs typeface="Arial"/>
                  <a:sym typeface="Arial"/>
                </a:endParaRPr>
              </a:p>
            </p:txBody>
          </p:sp>
        </p:grpSp>
        <p:sp>
          <p:nvSpPr>
            <p:cNvPr id="39" name="Google Shape;325;p81">
              <a:extLst>
                <a:ext uri="{FF2B5EF4-FFF2-40B4-BE49-F238E27FC236}">
                  <a16:creationId xmlns:a16="http://schemas.microsoft.com/office/drawing/2014/main" id="{565869B4-65A1-46C2-AFF7-CA3064498AED}"/>
                </a:ext>
              </a:extLst>
            </p:cNvPr>
            <p:cNvSpPr/>
            <p:nvPr/>
          </p:nvSpPr>
          <p:spPr>
            <a:xfrm rot="16200000">
              <a:off x="7932344" y="-941444"/>
              <a:ext cx="412955" cy="1700981"/>
            </a:xfrm>
            <a:prstGeom prst="rect">
              <a:avLst/>
            </a:prstGeom>
            <a:solidFill>
              <a:srgbClr val="D0CECE"/>
            </a:solidFill>
            <a:ln w="25400" cap="flat" cmpd="sng">
              <a:solidFill>
                <a:schemeClr val="bg1">
                  <a:lumMod val="85000"/>
                </a:schemeClr>
              </a:solidFill>
              <a:prstDash val="solid"/>
              <a:round/>
              <a:headEnd type="none" w="sm" len="sm"/>
              <a:tailEnd type="none" w="sm" len="sm"/>
            </a:ln>
          </p:spPr>
          <p:txBody>
            <a:bodyPr spcFirstLastPara="1" vert="eaVert"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tx1"/>
                  </a:solidFill>
                  <a:latin typeface="Arial"/>
                  <a:ea typeface="Arial"/>
                  <a:cs typeface="Arial"/>
                  <a:sym typeface="Arial"/>
                </a:rPr>
                <a:t>Functional</a:t>
              </a:r>
            </a:p>
          </p:txBody>
        </p:sp>
      </p:grpSp>
      <p:sp>
        <p:nvSpPr>
          <p:cNvPr id="53" name="Google Shape;342;p81">
            <a:extLst>
              <a:ext uri="{FF2B5EF4-FFF2-40B4-BE49-F238E27FC236}">
                <a16:creationId xmlns:a16="http://schemas.microsoft.com/office/drawing/2014/main" id="{76838413-600E-41E8-8D80-B0E6B5E517E2}"/>
              </a:ext>
            </a:extLst>
          </p:cNvPr>
          <p:cNvSpPr txBox="1"/>
          <p:nvPr/>
        </p:nvSpPr>
        <p:spPr>
          <a:xfrm>
            <a:off x="6260421" y="2109617"/>
            <a:ext cx="365144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i="0" u="none" strike="noStrike" cap="none" dirty="0">
                <a:solidFill>
                  <a:srgbClr val="000000"/>
                </a:solidFill>
                <a:latin typeface="Arial"/>
                <a:ea typeface="Arial"/>
                <a:cs typeface="Arial"/>
                <a:sym typeface="Arial"/>
              </a:rPr>
              <a:t>Sparse categorical crossentropy</a:t>
            </a:r>
            <a:endParaRPr sz="1600" i="0" u="none" strike="noStrike" cap="none" dirty="0">
              <a:solidFill>
                <a:srgbClr val="000000"/>
              </a:solidFill>
              <a:latin typeface="Arial"/>
              <a:ea typeface="Arial"/>
              <a:cs typeface="Arial"/>
              <a:sym typeface="Arial"/>
            </a:endParaRPr>
          </a:p>
        </p:txBody>
      </p:sp>
      <p:sp>
        <p:nvSpPr>
          <p:cNvPr id="54" name="Google Shape;308;p80">
            <a:extLst>
              <a:ext uri="{FF2B5EF4-FFF2-40B4-BE49-F238E27FC236}">
                <a16:creationId xmlns:a16="http://schemas.microsoft.com/office/drawing/2014/main" id="{EF1D8C1C-D7FD-4494-B6ED-F9234FC6D11F}"/>
              </a:ext>
            </a:extLst>
          </p:cNvPr>
          <p:cNvSpPr/>
          <p:nvPr/>
        </p:nvSpPr>
        <p:spPr>
          <a:xfrm rot="-5400000">
            <a:off x="2140874" y="3008702"/>
            <a:ext cx="444017" cy="2022176"/>
          </a:xfrm>
          <a:prstGeom prst="downArrow">
            <a:avLst>
              <a:gd name="adj1" fmla="val 45428"/>
              <a:gd name="adj2" fmla="val 111762"/>
            </a:avLst>
          </a:prstGeom>
          <a:solidFill>
            <a:schemeClr val="dk2"/>
          </a:solid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83"/>
          <p:cNvPicPr preferRelativeResize="0"/>
          <p:nvPr/>
        </p:nvPicPr>
        <p:blipFill rotWithShape="1">
          <a:blip r:embed="rId3">
            <a:alphaModFix/>
          </a:blip>
          <a:srcRect/>
          <a:stretch/>
        </p:blipFill>
        <p:spPr>
          <a:xfrm>
            <a:off x="1397000" y="1778088"/>
            <a:ext cx="4724400" cy="2981325"/>
          </a:xfrm>
          <a:prstGeom prst="rect">
            <a:avLst/>
          </a:prstGeom>
          <a:noFill/>
          <a:ln>
            <a:noFill/>
          </a:ln>
        </p:spPr>
      </p:pic>
      <p:pic>
        <p:nvPicPr>
          <p:cNvPr id="386" name="Google Shape;386;p83"/>
          <p:cNvPicPr preferRelativeResize="0"/>
          <p:nvPr/>
        </p:nvPicPr>
        <p:blipFill rotWithShape="1">
          <a:blip r:embed="rId4">
            <a:alphaModFix/>
          </a:blip>
          <a:srcRect/>
          <a:stretch/>
        </p:blipFill>
        <p:spPr>
          <a:xfrm>
            <a:off x="6121400" y="1806663"/>
            <a:ext cx="4676775" cy="2952750"/>
          </a:xfrm>
          <a:prstGeom prst="rect">
            <a:avLst/>
          </a:prstGeom>
          <a:noFill/>
          <a:ln>
            <a:noFill/>
          </a:ln>
        </p:spPr>
      </p:pic>
      <p:graphicFrame>
        <p:nvGraphicFramePr>
          <p:cNvPr id="387" name="Google Shape;387;p83"/>
          <p:cNvGraphicFramePr/>
          <p:nvPr>
            <p:extLst>
              <p:ext uri="{D42A27DB-BD31-4B8C-83A1-F6EECF244321}">
                <p14:modId xmlns:p14="http://schemas.microsoft.com/office/powerpoint/2010/main" val="2989150455"/>
              </p:ext>
            </p:extLst>
          </p:nvPr>
        </p:nvGraphicFramePr>
        <p:xfrm>
          <a:off x="2490610" y="5358222"/>
          <a:ext cx="7390100" cy="756525"/>
        </p:xfrm>
        <a:graphic>
          <a:graphicData uri="http://schemas.openxmlformats.org/drawingml/2006/table">
            <a:tbl>
              <a:tblPr>
                <a:noFill/>
                <a:tableStyleId>{A6EFBB9B-87FA-4238-A1E2-887ACE0D1B00}</a:tableStyleId>
              </a:tblPr>
              <a:tblGrid>
                <a:gridCol w="821125">
                  <a:extLst>
                    <a:ext uri="{9D8B030D-6E8A-4147-A177-3AD203B41FA5}">
                      <a16:colId xmlns:a16="http://schemas.microsoft.com/office/drawing/2014/main" val="20000"/>
                    </a:ext>
                  </a:extLst>
                </a:gridCol>
                <a:gridCol w="821125">
                  <a:extLst>
                    <a:ext uri="{9D8B030D-6E8A-4147-A177-3AD203B41FA5}">
                      <a16:colId xmlns:a16="http://schemas.microsoft.com/office/drawing/2014/main" val="20001"/>
                    </a:ext>
                  </a:extLst>
                </a:gridCol>
                <a:gridCol w="883225">
                  <a:extLst>
                    <a:ext uri="{9D8B030D-6E8A-4147-A177-3AD203B41FA5}">
                      <a16:colId xmlns:a16="http://schemas.microsoft.com/office/drawing/2014/main" val="20002"/>
                    </a:ext>
                  </a:extLst>
                </a:gridCol>
                <a:gridCol w="791250">
                  <a:extLst>
                    <a:ext uri="{9D8B030D-6E8A-4147-A177-3AD203B41FA5}">
                      <a16:colId xmlns:a16="http://schemas.microsoft.com/office/drawing/2014/main" val="20003"/>
                    </a:ext>
                  </a:extLst>
                </a:gridCol>
                <a:gridCol w="867125">
                  <a:extLst>
                    <a:ext uri="{9D8B030D-6E8A-4147-A177-3AD203B41FA5}">
                      <a16:colId xmlns:a16="http://schemas.microsoft.com/office/drawing/2014/main" val="20004"/>
                    </a:ext>
                  </a:extLst>
                </a:gridCol>
                <a:gridCol w="791250">
                  <a:extLst>
                    <a:ext uri="{9D8B030D-6E8A-4147-A177-3AD203B41FA5}">
                      <a16:colId xmlns:a16="http://schemas.microsoft.com/office/drawing/2014/main" val="20005"/>
                    </a:ext>
                  </a:extLst>
                </a:gridCol>
                <a:gridCol w="772750">
                  <a:extLst>
                    <a:ext uri="{9D8B030D-6E8A-4147-A177-3AD203B41FA5}">
                      <a16:colId xmlns:a16="http://schemas.microsoft.com/office/drawing/2014/main" val="20006"/>
                    </a:ext>
                  </a:extLst>
                </a:gridCol>
                <a:gridCol w="821125">
                  <a:extLst>
                    <a:ext uri="{9D8B030D-6E8A-4147-A177-3AD203B41FA5}">
                      <a16:colId xmlns:a16="http://schemas.microsoft.com/office/drawing/2014/main" val="20007"/>
                    </a:ext>
                  </a:extLst>
                </a:gridCol>
                <a:gridCol w="821125">
                  <a:extLst>
                    <a:ext uri="{9D8B030D-6E8A-4147-A177-3AD203B41FA5}">
                      <a16:colId xmlns:a16="http://schemas.microsoft.com/office/drawing/2014/main" val="20008"/>
                    </a:ext>
                  </a:extLst>
                </a:gridCol>
              </a:tblGrid>
              <a:tr h="441775">
                <a:tc>
                  <a:txBody>
                    <a:bodyPr/>
                    <a:lstStyle/>
                    <a:p>
                      <a:pPr marL="0" marR="0" lvl="0" indent="0" algn="ctr" rtl="0">
                        <a:lnSpc>
                          <a:spcPct val="100000"/>
                        </a:lnSpc>
                        <a:spcBef>
                          <a:spcPts val="0"/>
                        </a:spcBef>
                        <a:spcAft>
                          <a:spcPts val="0"/>
                        </a:spcAft>
                        <a:buNone/>
                      </a:pPr>
                      <a:r>
                        <a:rPr lang="en-US" sz="1400" b="0" u="none" strike="noStrike" cap="none" baseline="0" dirty="0">
                          <a:latin typeface="맑은 고딕" panose="020B0503020000020004" pitchFamily="50" charset="-127"/>
                          <a:ea typeface="맑은 고딕" panose="020B0503020000020004" pitchFamily="50" charset="-127"/>
                          <a:cs typeface="Malgun Gothic"/>
                          <a:sym typeface="Malgun Gothic"/>
                        </a:rPr>
                        <a:t>batch/</a:t>
                      </a:r>
                      <a:endParaRPr baseline="0" dirty="0">
                        <a:ea typeface="맑은 고딕" panose="020B0503020000020004" pitchFamily="50" charset="-127"/>
                      </a:endParaRPr>
                    </a:p>
                    <a:p>
                      <a:pPr marL="0" marR="0" lvl="0" indent="0" algn="ctr" rtl="0">
                        <a:lnSpc>
                          <a:spcPct val="100000"/>
                        </a:lnSpc>
                        <a:spcBef>
                          <a:spcPts val="0"/>
                        </a:spcBef>
                        <a:spcAft>
                          <a:spcPts val="0"/>
                        </a:spcAft>
                        <a:buNone/>
                      </a:pPr>
                      <a:r>
                        <a:rPr lang="en-US" sz="1400" b="0" u="none" strike="noStrike" cap="none" baseline="0" dirty="0">
                          <a:latin typeface="맑은 고딕" panose="020B0503020000020004" pitchFamily="50" charset="-127"/>
                          <a:ea typeface="맑은 고딕" panose="020B0503020000020004" pitchFamily="50" charset="-127"/>
                          <a:cs typeface="Malgun Gothic"/>
                          <a:sym typeface="Malgun Gothic"/>
                        </a:rPr>
                        <a:t>epoch</a:t>
                      </a:r>
                      <a:endParaRPr baseline="0" dirty="0">
                        <a:ea typeface="맑은 고딕" panose="020B0503020000020004" pitchFamily="50" charset="-127"/>
                      </a:endParaRPr>
                    </a:p>
                  </a:txBody>
                  <a:tcPr marL="41050" marR="41050" marT="0" marB="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baseline="0">
                          <a:latin typeface="맑은 고딕" panose="020B0503020000020004" pitchFamily="50" charset="-127"/>
                          <a:ea typeface="맑은 고딕" panose="020B0503020000020004" pitchFamily="50" charset="-127"/>
                          <a:cs typeface="Malgun Gothic"/>
                          <a:sym typeface="Malgun Gothic"/>
                        </a:rPr>
                        <a:t>activate</a:t>
                      </a:r>
                      <a:endParaRPr baseline="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baseline="0">
                          <a:latin typeface="맑은 고딕" panose="020B0503020000020004" pitchFamily="50" charset="-127"/>
                          <a:ea typeface="맑은 고딕" panose="020B0503020000020004" pitchFamily="50" charset="-127"/>
                          <a:cs typeface="Malgun Gothic"/>
                          <a:sym typeface="Malgun Gothic"/>
                        </a:rPr>
                        <a:t>optimizer</a:t>
                      </a:r>
                      <a:endParaRPr baseline="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baseline="0">
                          <a:latin typeface="맑은 고딕" panose="020B0503020000020004" pitchFamily="50" charset="-127"/>
                          <a:ea typeface="맑은 고딕" panose="020B0503020000020004" pitchFamily="50" charset="-127"/>
                          <a:cs typeface="Malgun Gothic"/>
                          <a:sym typeface="Malgun Gothic"/>
                        </a:rPr>
                        <a:t>train acc</a:t>
                      </a:r>
                      <a:endParaRPr baseline="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baseline="0" dirty="0">
                          <a:latin typeface="맑은 고딕" panose="020B0503020000020004" pitchFamily="50" charset="-127"/>
                          <a:ea typeface="맑은 고딕" panose="020B0503020000020004" pitchFamily="50" charset="-127"/>
                          <a:cs typeface="Malgun Gothic"/>
                          <a:sym typeface="Malgun Gothic"/>
                        </a:rPr>
                        <a:t>train loss</a:t>
                      </a:r>
                      <a:endParaRPr baseline="0" dirty="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baseline="0">
                          <a:latin typeface="맑은 고딕" panose="020B0503020000020004" pitchFamily="50" charset="-127"/>
                          <a:ea typeface="맑은 고딕" panose="020B0503020000020004" pitchFamily="50" charset="-127"/>
                          <a:cs typeface="Malgun Gothic"/>
                          <a:sym typeface="Malgun Gothic"/>
                        </a:rPr>
                        <a:t>val acc</a:t>
                      </a:r>
                      <a:endParaRPr baseline="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baseline="0">
                          <a:latin typeface="맑은 고딕" panose="020B0503020000020004" pitchFamily="50" charset="-127"/>
                          <a:ea typeface="맑은 고딕" panose="020B0503020000020004" pitchFamily="50" charset="-127"/>
                          <a:cs typeface="Malgun Gothic"/>
                          <a:sym typeface="Malgun Gothic"/>
                        </a:rPr>
                        <a:t>val loss</a:t>
                      </a:r>
                      <a:endParaRPr baseline="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baseline="0">
                          <a:latin typeface="맑은 고딕" panose="020B0503020000020004" pitchFamily="50" charset="-127"/>
                          <a:ea typeface="맑은 고딕" panose="020B0503020000020004" pitchFamily="50" charset="-127"/>
                          <a:cs typeface="Malgun Gothic"/>
                          <a:sym typeface="Malgun Gothic"/>
                        </a:rPr>
                        <a:t>test acc</a:t>
                      </a:r>
                      <a:endParaRPr baseline="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400" b="0" u="none" strike="noStrike" cap="none" baseline="0">
                          <a:latin typeface="맑은 고딕" panose="020B0503020000020004" pitchFamily="50" charset="-127"/>
                          <a:ea typeface="맑은 고딕" panose="020B0503020000020004" pitchFamily="50" charset="-127"/>
                          <a:cs typeface="Malgun Gothic"/>
                          <a:sym typeface="Malgun Gothic"/>
                        </a:rPr>
                        <a:t>test loss</a:t>
                      </a:r>
                      <a:endParaRPr baseline="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14750">
                <a:tc>
                  <a:txBody>
                    <a:bodyPr/>
                    <a:lstStyle/>
                    <a:p>
                      <a:pPr marL="0" marR="0" lvl="0" indent="0" algn="ctr" rtl="0">
                        <a:lnSpc>
                          <a:spcPct val="100000"/>
                        </a:lnSpc>
                        <a:spcBef>
                          <a:spcPts val="0"/>
                        </a:spcBef>
                        <a:spcAft>
                          <a:spcPts val="0"/>
                        </a:spcAft>
                        <a:buNone/>
                      </a:pPr>
                      <a:r>
                        <a:rPr lang="en-US" sz="1400" b="0" u="none" strike="noStrike" cap="none" baseline="0">
                          <a:latin typeface="맑은 고딕" panose="020B0503020000020004" pitchFamily="50" charset="-127"/>
                          <a:ea typeface="맑은 고딕" panose="020B0503020000020004" pitchFamily="50" charset="-127"/>
                          <a:cs typeface="Malgun Gothic"/>
                          <a:sym typeface="Malgun Gothic"/>
                        </a:rPr>
                        <a:t>64/50</a:t>
                      </a:r>
                      <a:endParaRPr baseline="0">
                        <a:ea typeface="맑은 고딕" panose="020B0503020000020004" pitchFamily="50" charset="-127"/>
                      </a:endParaRPr>
                    </a:p>
                  </a:txBody>
                  <a:tcPr marL="41050" marR="41050" marT="0" marB="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u="none" strike="noStrike" cap="none" baseline="0">
                          <a:latin typeface="맑은 고딕" panose="020B0503020000020004" pitchFamily="50" charset="-127"/>
                          <a:ea typeface="맑은 고딕" panose="020B0503020000020004" pitchFamily="50" charset="-127"/>
                          <a:cs typeface="Malgun Gothic"/>
                          <a:sym typeface="Malgun Gothic"/>
                        </a:rPr>
                        <a:t>softmax</a:t>
                      </a:r>
                      <a:endParaRPr sz="1400" b="0" u="none" strike="noStrike" cap="none" baseline="0">
                        <a:latin typeface="맑은 고딕" panose="020B0503020000020004" pitchFamily="50" charset="-127"/>
                        <a:ea typeface="맑은 고딕" panose="020B0503020000020004" pitchFamily="50" charset="-127"/>
                        <a:cs typeface="Malgun Gothic"/>
                        <a:sym typeface="Malgun Gothic"/>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u="none" strike="noStrike" cap="none" baseline="0" dirty="0">
                          <a:latin typeface="맑은 고딕" panose="020B0503020000020004" pitchFamily="50" charset="-127"/>
                          <a:ea typeface="맑은 고딕" panose="020B0503020000020004" pitchFamily="50" charset="-127"/>
                          <a:cs typeface="Malgun Gothic"/>
                          <a:sym typeface="Malgun Gothic"/>
                        </a:rPr>
                        <a:t>Adam</a:t>
                      </a:r>
                      <a:endParaRPr baseline="0" dirty="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u="none" strike="noStrike" cap="none" baseline="0">
                          <a:solidFill>
                            <a:srgbClr val="212121"/>
                          </a:solidFill>
                          <a:latin typeface="맑은 고딕" panose="020B0503020000020004" pitchFamily="50" charset="-127"/>
                          <a:ea typeface="맑은 고딕" panose="020B0503020000020004" pitchFamily="50" charset="-127"/>
                          <a:cs typeface="Courier New"/>
                          <a:sym typeface="Courier New"/>
                        </a:rPr>
                        <a:t>0.5845</a:t>
                      </a:r>
                      <a:endParaRPr baseline="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baseline="0" dirty="0">
                          <a:solidFill>
                            <a:srgbClr val="212121"/>
                          </a:solidFill>
                          <a:latin typeface="맑은 고딕" panose="020B0503020000020004" pitchFamily="50" charset="-127"/>
                          <a:ea typeface="맑은 고딕" panose="020B0503020000020004" pitchFamily="50" charset="-127"/>
                          <a:cs typeface="Courier New"/>
                          <a:sym typeface="Courier New"/>
                        </a:rPr>
                        <a:t>1.0043</a:t>
                      </a:r>
                      <a:endParaRPr baseline="0" dirty="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baseline="0" dirty="0">
                          <a:solidFill>
                            <a:srgbClr val="212121"/>
                          </a:solidFill>
                          <a:latin typeface="맑은 고딕" panose="020B0503020000020004" pitchFamily="50" charset="-127"/>
                          <a:ea typeface="맑은 고딕" panose="020B0503020000020004" pitchFamily="50" charset="-127"/>
                          <a:cs typeface="Courier New"/>
                          <a:sym typeface="Courier New"/>
                        </a:rPr>
                        <a:t>0.5149</a:t>
                      </a:r>
                      <a:endParaRPr baseline="0" dirty="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baseline="0">
                          <a:solidFill>
                            <a:srgbClr val="212121"/>
                          </a:solidFill>
                          <a:latin typeface="맑은 고딕" panose="020B0503020000020004" pitchFamily="50" charset="-127"/>
                          <a:ea typeface="맑은 고딕" panose="020B0503020000020004" pitchFamily="50" charset="-127"/>
                          <a:cs typeface="Courier New"/>
                          <a:sym typeface="Courier New"/>
                        </a:rPr>
                        <a:t>1.1067</a:t>
                      </a:r>
                      <a:endParaRPr baseline="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baseline="0">
                          <a:solidFill>
                            <a:srgbClr val="212121"/>
                          </a:solidFill>
                          <a:latin typeface="맑은 고딕" panose="020B0503020000020004" pitchFamily="50" charset="-127"/>
                          <a:ea typeface="맑은 고딕" panose="020B0503020000020004" pitchFamily="50" charset="-127"/>
                          <a:cs typeface="Courier New"/>
                          <a:sym typeface="Courier New"/>
                        </a:rPr>
                        <a:t>0.5178</a:t>
                      </a:r>
                      <a:endParaRPr baseline="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400" b="0" u="none" strike="noStrike" cap="none" baseline="0" dirty="0">
                          <a:solidFill>
                            <a:srgbClr val="212121"/>
                          </a:solidFill>
                          <a:latin typeface="맑은 고딕" panose="020B0503020000020004" pitchFamily="50" charset="-127"/>
                          <a:ea typeface="맑은 고딕" panose="020B0503020000020004" pitchFamily="50" charset="-127"/>
                          <a:cs typeface="Courier New"/>
                          <a:sym typeface="Courier New"/>
                        </a:rPr>
                        <a:t>1.1257</a:t>
                      </a:r>
                      <a:endParaRPr baseline="0" dirty="0">
                        <a:ea typeface="맑은 고딕" panose="020B0503020000020004" pitchFamily="50" charset="-127"/>
                      </a:endParaRPr>
                    </a:p>
                  </a:txBody>
                  <a:tcPr marL="41050" marR="41050" marT="0" marB="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
        <p:nvSpPr>
          <p:cNvPr id="5" name="Google Shape;180;g12411de2012_0_65">
            <a:extLst>
              <a:ext uri="{FF2B5EF4-FFF2-40B4-BE49-F238E27FC236}">
                <a16:creationId xmlns:a16="http://schemas.microsoft.com/office/drawing/2014/main" id="{5D79DAA0-6C3C-4A43-8A48-5A9D72638AD1}"/>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6" name="텍스트 개체 틀 2">
            <a:extLst>
              <a:ext uri="{FF2B5EF4-FFF2-40B4-BE49-F238E27FC236}">
                <a16:creationId xmlns:a16="http://schemas.microsoft.com/office/drawing/2014/main" id="{F28B8671-DF8F-453F-9902-D66141291275}"/>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2"/>
          <p:cNvPicPr preferRelativeResize="0"/>
          <p:nvPr/>
        </p:nvPicPr>
        <p:blipFill rotWithShape="1">
          <a:blip r:embed="rId3">
            <a:alphaModFix/>
          </a:blip>
          <a:srcRect/>
          <a:stretch/>
        </p:blipFill>
        <p:spPr>
          <a:xfrm>
            <a:off x="0" y="4"/>
            <a:ext cx="8875791" cy="6858000"/>
          </a:xfrm>
          <a:prstGeom prst="rect">
            <a:avLst/>
          </a:prstGeom>
          <a:noFill/>
          <a:ln>
            <a:noFill/>
          </a:ln>
        </p:spPr>
      </p:pic>
      <p:grpSp>
        <p:nvGrpSpPr>
          <p:cNvPr id="3" name="그룹 2">
            <a:extLst>
              <a:ext uri="{FF2B5EF4-FFF2-40B4-BE49-F238E27FC236}">
                <a16:creationId xmlns:a16="http://schemas.microsoft.com/office/drawing/2014/main" id="{AEA1AA05-7E87-4D36-BFD7-26BCA5A1AEA4}"/>
              </a:ext>
            </a:extLst>
          </p:cNvPr>
          <p:cNvGrpSpPr/>
          <p:nvPr/>
        </p:nvGrpSpPr>
        <p:grpSpPr>
          <a:xfrm>
            <a:off x="5077080" y="1342919"/>
            <a:ext cx="563100" cy="563100"/>
            <a:chOff x="4770228" y="782938"/>
            <a:chExt cx="563100" cy="563100"/>
          </a:xfrm>
        </p:grpSpPr>
        <p:sp>
          <p:nvSpPr>
            <p:cNvPr id="77" name="Google Shape;77;p2"/>
            <p:cNvSpPr/>
            <p:nvPr/>
          </p:nvSpPr>
          <p:spPr>
            <a:xfrm flipH="1">
              <a:off x="4770228" y="782938"/>
              <a:ext cx="563100" cy="5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81" name="Google Shape;81;p2"/>
            <p:cNvSpPr/>
            <p:nvPr/>
          </p:nvSpPr>
          <p:spPr>
            <a:xfrm rot="9898898">
              <a:off x="4941244" y="945268"/>
              <a:ext cx="308931" cy="262377"/>
            </a:xfrm>
            <a:custGeom>
              <a:avLst/>
              <a:gdLst/>
              <a:ahLst/>
              <a:cxnLst/>
              <a:rect l="l" t="t" r="r" b="b"/>
              <a:pathLst>
                <a:path w="2911009" h="2472345" extrusionOk="0">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 name="그룹 3">
            <a:extLst>
              <a:ext uri="{FF2B5EF4-FFF2-40B4-BE49-F238E27FC236}">
                <a16:creationId xmlns:a16="http://schemas.microsoft.com/office/drawing/2014/main" id="{81FD4516-71AA-4FEF-99F0-16D14A818AA2}"/>
              </a:ext>
            </a:extLst>
          </p:cNvPr>
          <p:cNvGrpSpPr/>
          <p:nvPr/>
        </p:nvGrpSpPr>
        <p:grpSpPr>
          <a:xfrm>
            <a:off x="5507266" y="2076629"/>
            <a:ext cx="563100" cy="563100"/>
            <a:chOff x="5276329" y="1457401"/>
            <a:chExt cx="563100" cy="563100"/>
          </a:xfrm>
        </p:grpSpPr>
        <p:sp>
          <p:nvSpPr>
            <p:cNvPr id="78" name="Google Shape;78;p2"/>
            <p:cNvSpPr/>
            <p:nvPr/>
          </p:nvSpPr>
          <p:spPr>
            <a:xfrm flipH="1">
              <a:off x="5276329" y="1457401"/>
              <a:ext cx="563100" cy="563100"/>
            </a:xfrm>
            <a:prstGeom prst="ellipse">
              <a:avLst/>
            </a:prstGeom>
            <a:solidFill>
              <a:srgbClr val="ACB8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82" name="Google Shape;82;p2"/>
            <p:cNvSpPr/>
            <p:nvPr/>
          </p:nvSpPr>
          <p:spPr>
            <a:xfrm>
              <a:off x="5409243" y="1604083"/>
              <a:ext cx="297386" cy="299869"/>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2" name="그룹 1">
            <a:extLst>
              <a:ext uri="{FF2B5EF4-FFF2-40B4-BE49-F238E27FC236}">
                <a16:creationId xmlns:a16="http://schemas.microsoft.com/office/drawing/2014/main" id="{752F29AC-6C49-4F86-80B9-3740FE200DAF}"/>
              </a:ext>
            </a:extLst>
          </p:cNvPr>
          <p:cNvGrpSpPr/>
          <p:nvPr/>
        </p:nvGrpSpPr>
        <p:grpSpPr>
          <a:xfrm>
            <a:off x="4625073" y="609209"/>
            <a:ext cx="563100" cy="563100"/>
            <a:chOff x="4264127" y="108475"/>
            <a:chExt cx="563100" cy="563100"/>
          </a:xfrm>
        </p:grpSpPr>
        <p:sp>
          <p:nvSpPr>
            <p:cNvPr id="83" name="Google Shape;83;p2"/>
            <p:cNvSpPr/>
            <p:nvPr/>
          </p:nvSpPr>
          <p:spPr>
            <a:xfrm flipH="1">
              <a:off x="4264127" y="108475"/>
              <a:ext cx="563100" cy="563100"/>
            </a:xfrm>
            <a:prstGeom prst="ellipse">
              <a:avLst/>
            </a:prstGeom>
            <a:solidFill>
              <a:srgbClr val="ACB8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85" name="Google Shape;85;p2"/>
            <p:cNvSpPr/>
            <p:nvPr/>
          </p:nvSpPr>
          <p:spPr>
            <a:xfrm>
              <a:off x="4386896" y="294323"/>
              <a:ext cx="307801" cy="202291"/>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 name="그룹 4">
            <a:extLst>
              <a:ext uri="{FF2B5EF4-FFF2-40B4-BE49-F238E27FC236}">
                <a16:creationId xmlns:a16="http://schemas.microsoft.com/office/drawing/2014/main" id="{9AA20226-6109-4499-B83D-00466A5D41B4}"/>
              </a:ext>
            </a:extLst>
          </p:cNvPr>
          <p:cNvGrpSpPr/>
          <p:nvPr/>
        </p:nvGrpSpPr>
        <p:grpSpPr>
          <a:xfrm>
            <a:off x="6033188" y="2810339"/>
            <a:ext cx="563100" cy="563100"/>
            <a:chOff x="5782510" y="2208064"/>
            <a:chExt cx="563100" cy="563100"/>
          </a:xfrm>
        </p:grpSpPr>
        <p:sp>
          <p:nvSpPr>
            <p:cNvPr id="86" name="Google Shape;86;p2"/>
            <p:cNvSpPr/>
            <p:nvPr/>
          </p:nvSpPr>
          <p:spPr>
            <a:xfrm>
              <a:off x="5782510" y="2208064"/>
              <a:ext cx="563100" cy="563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87" name="Google Shape;87;p2"/>
            <p:cNvSpPr/>
            <p:nvPr/>
          </p:nvSpPr>
          <p:spPr>
            <a:xfrm flipH="1">
              <a:off x="5925532" y="2373996"/>
              <a:ext cx="275400" cy="276081"/>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7" name="그룹 6">
            <a:extLst>
              <a:ext uri="{FF2B5EF4-FFF2-40B4-BE49-F238E27FC236}">
                <a16:creationId xmlns:a16="http://schemas.microsoft.com/office/drawing/2014/main" id="{821FA2D8-ED45-4DCF-9B03-D8B9447CA661}"/>
              </a:ext>
            </a:extLst>
          </p:cNvPr>
          <p:cNvGrpSpPr/>
          <p:nvPr/>
        </p:nvGrpSpPr>
        <p:grpSpPr>
          <a:xfrm>
            <a:off x="7013083" y="4247240"/>
            <a:ext cx="563100" cy="563100"/>
            <a:chOff x="6743253" y="3684013"/>
            <a:chExt cx="563100" cy="563100"/>
          </a:xfrm>
        </p:grpSpPr>
        <p:sp>
          <p:nvSpPr>
            <p:cNvPr id="89" name="Google Shape;89;p2"/>
            <p:cNvSpPr/>
            <p:nvPr/>
          </p:nvSpPr>
          <p:spPr>
            <a:xfrm flipH="1">
              <a:off x="6743253" y="3684013"/>
              <a:ext cx="563100" cy="5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93" name="Google Shape;93;p2"/>
            <p:cNvSpPr/>
            <p:nvPr/>
          </p:nvSpPr>
          <p:spPr>
            <a:xfrm rot="9898898">
              <a:off x="6914269" y="3846343"/>
              <a:ext cx="308931" cy="262377"/>
            </a:xfrm>
            <a:custGeom>
              <a:avLst/>
              <a:gdLst/>
              <a:ahLst/>
              <a:cxnLst/>
              <a:rect l="l" t="t" r="r" b="b"/>
              <a:pathLst>
                <a:path w="2911009" h="2472345" extrusionOk="0">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8" name="그룹 7">
            <a:extLst>
              <a:ext uri="{FF2B5EF4-FFF2-40B4-BE49-F238E27FC236}">
                <a16:creationId xmlns:a16="http://schemas.microsoft.com/office/drawing/2014/main" id="{3BEF3821-F4AE-4B66-97F8-E2D93FAD1E27}"/>
              </a:ext>
            </a:extLst>
          </p:cNvPr>
          <p:cNvGrpSpPr/>
          <p:nvPr/>
        </p:nvGrpSpPr>
        <p:grpSpPr>
          <a:xfrm>
            <a:off x="7461308" y="4976219"/>
            <a:ext cx="563100" cy="563100"/>
            <a:chOff x="7235754" y="4543526"/>
            <a:chExt cx="563100" cy="563100"/>
          </a:xfrm>
        </p:grpSpPr>
        <p:sp>
          <p:nvSpPr>
            <p:cNvPr id="90" name="Google Shape;90;p2"/>
            <p:cNvSpPr/>
            <p:nvPr/>
          </p:nvSpPr>
          <p:spPr>
            <a:xfrm flipH="1">
              <a:off x="7235754" y="4543526"/>
              <a:ext cx="563100" cy="563100"/>
            </a:xfrm>
            <a:prstGeom prst="ellipse">
              <a:avLst/>
            </a:prstGeom>
            <a:solidFill>
              <a:srgbClr val="ACB8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dirty="0">
                <a:solidFill>
                  <a:schemeClr val="lt1"/>
                </a:solidFill>
                <a:latin typeface="Arial"/>
                <a:ea typeface="Arial"/>
                <a:cs typeface="Arial"/>
                <a:sym typeface="Arial"/>
              </a:endParaRPr>
            </a:p>
          </p:txBody>
        </p:sp>
        <p:sp>
          <p:nvSpPr>
            <p:cNvPr id="94" name="Google Shape;94;p2"/>
            <p:cNvSpPr/>
            <p:nvPr/>
          </p:nvSpPr>
          <p:spPr>
            <a:xfrm>
              <a:off x="7368668" y="4690208"/>
              <a:ext cx="297386" cy="299869"/>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6" name="그룹 5">
            <a:extLst>
              <a:ext uri="{FF2B5EF4-FFF2-40B4-BE49-F238E27FC236}">
                <a16:creationId xmlns:a16="http://schemas.microsoft.com/office/drawing/2014/main" id="{B2917F45-615A-4DEE-B650-614D7F4F9214}"/>
              </a:ext>
            </a:extLst>
          </p:cNvPr>
          <p:cNvGrpSpPr/>
          <p:nvPr/>
        </p:nvGrpSpPr>
        <p:grpSpPr>
          <a:xfrm>
            <a:off x="6543483" y="3513263"/>
            <a:ext cx="563100" cy="563100"/>
            <a:chOff x="6237152" y="2933350"/>
            <a:chExt cx="563100" cy="563100"/>
          </a:xfrm>
        </p:grpSpPr>
        <p:sp>
          <p:nvSpPr>
            <p:cNvPr id="95" name="Google Shape;95;p2"/>
            <p:cNvSpPr/>
            <p:nvPr/>
          </p:nvSpPr>
          <p:spPr>
            <a:xfrm flipH="1">
              <a:off x="6237152" y="2933350"/>
              <a:ext cx="563100" cy="563100"/>
            </a:xfrm>
            <a:prstGeom prst="ellipse">
              <a:avLst/>
            </a:prstGeom>
            <a:solidFill>
              <a:srgbClr val="ACB8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97" name="Google Shape;97;p2"/>
            <p:cNvSpPr/>
            <p:nvPr/>
          </p:nvSpPr>
          <p:spPr>
            <a:xfrm>
              <a:off x="6359921" y="3119198"/>
              <a:ext cx="307801" cy="202291"/>
            </a:xfrm>
            <a:custGeom>
              <a:avLst/>
              <a:gdLst/>
              <a:ahLst/>
              <a:cxnLst/>
              <a:rect l="l" t="t" r="r" b="b"/>
              <a:pathLst>
                <a:path w="3240006" h="2129375" extrusionOk="0">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8" name="Google Shape;98;p2"/>
          <p:cNvSpPr/>
          <p:nvPr/>
        </p:nvSpPr>
        <p:spPr>
          <a:xfrm flipH="1">
            <a:off x="9270157" y="7103871"/>
            <a:ext cx="275400" cy="276081"/>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9" name="그룹 8">
            <a:extLst>
              <a:ext uri="{FF2B5EF4-FFF2-40B4-BE49-F238E27FC236}">
                <a16:creationId xmlns:a16="http://schemas.microsoft.com/office/drawing/2014/main" id="{3CAB4CE1-2BDD-4A9D-B460-020DA3813D08}"/>
              </a:ext>
            </a:extLst>
          </p:cNvPr>
          <p:cNvGrpSpPr/>
          <p:nvPr/>
        </p:nvGrpSpPr>
        <p:grpSpPr>
          <a:xfrm>
            <a:off x="7946541" y="5690597"/>
            <a:ext cx="563100" cy="563100"/>
            <a:chOff x="7763710" y="5332264"/>
            <a:chExt cx="563100" cy="563100"/>
          </a:xfrm>
        </p:grpSpPr>
        <p:sp>
          <p:nvSpPr>
            <p:cNvPr id="99" name="Google Shape;99;p2"/>
            <p:cNvSpPr/>
            <p:nvPr/>
          </p:nvSpPr>
          <p:spPr>
            <a:xfrm>
              <a:off x="7763710" y="5332264"/>
              <a:ext cx="563100" cy="563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00" name="Google Shape;100;p2"/>
            <p:cNvSpPr/>
            <p:nvPr/>
          </p:nvSpPr>
          <p:spPr>
            <a:xfrm flipH="1">
              <a:off x="7922851" y="5475773"/>
              <a:ext cx="275400" cy="276081"/>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02" name="Google Shape;102;p2"/>
          <p:cNvSpPr txBox="1"/>
          <p:nvPr/>
        </p:nvSpPr>
        <p:spPr>
          <a:xfrm>
            <a:off x="1212095" y="2933350"/>
            <a:ext cx="5160455"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1" i="0" u="none" strike="noStrike" cap="none">
                <a:solidFill>
                  <a:schemeClr val="dk1"/>
                </a:solidFill>
                <a:latin typeface="Arial"/>
                <a:ea typeface="Arial"/>
                <a:cs typeface="Arial"/>
                <a:sym typeface="Arial"/>
              </a:rPr>
              <a:t>Agenda</a:t>
            </a:r>
            <a:endParaRPr sz="6600" b="1" i="0" u="none" strike="noStrike" cap="none">
              <a:solidFill>
                <a:schemeClr val="dk1"/>
              </a:solidFill>
              <a:latin typeface="Arial"/>
              <a:ea typeface="Arial"/>
              <a:cs typeface="Arial"/>
              <a:sym typeface="Arial"/>
            </a:endParaRPr>
          </a:p>
        </p:txBody>
      </p:sp>
      <p:sp>
        <p:nvSpPr>
          <p:cNvPr id="10" name="TextBox 9">
            <a:extLst>
              <a:ext uri="{FF2B5EF4-FFF2-40B4-BE49-F238E27FC236}">
                <a16:creationId xmlns:a16="http://schemas.microsoft.com/office/drawing/2014/main" id="{7A8FC413-2285-476C-BC77-EEBD4BD0C932}"/>
              </a:ext>
            </a:extLst>
          </p:cNvPr>
          <p:cNvSpPr txBox="1"/>
          <p:nvPr/>
        </p:nvSpPr>
        <p:spPr>
          <a:xfrm>
            <a:off x="5429010" y="685631"/>
            <a:ext cx="5288249" cy="523220"/>
          </a:xfrm>
          <a:prstGeom prst="rect">
            <a:avLst/>
          </a:prstGeom>
          <a:noFill/>
        </p:spPr>
        <p:txBody>
          <a:bodyPr wrap="square" rtlCol="0">
            <a:spAutoFit/>
          </a:bodyPr>
          <a:lstStyle/>
          <a:p>
            <a:r>
              <a:rPr lang="en-US" altLang="ko-KR" sz="2000" b="1" dirty="0"/>
              <a:t>1.</a:t>
            </a:r>
            <a:r>
              <a:rPr lang="en-US" altLang="ko-KR" sz="2800" b="0" i="0" dirty="0">
                <a:solidFill>
                  <a:srgbClr val="000000"/>
                </a:solidFill>
                <a:effectLst/>
                <a:latin typeface="noto"/>
              </a:rPr>
              <a:t> </a:t>
            </a:r>
            <a:r>
              <a:rPr lang="en-US" altLang="ko-KR" sz="2400" b="1" i="0" dirty="0">
                <a:solidFill>
                  <a:srgbClr val="000000"/>
                </a:solidFill>
                <a:effectLst/>
                <a:latin typeface="noto"/>
              </a:rPr>
              <a:t>Project Overview and Purpose</a:t>
            </a:r>
            <a:endParaRPr lang="ko-KR" altLang="en-US" sz="2000" b="1" dirty="0"/>
          </a:p>
        </p:txBody>
      </p:sp>
      <p:sp>
        <p:nvSpPr>
          <p:cNvPr id="38" name="TextBox 37">
            <a:extLst>
              <a:ext uri="{FF2B5EF4-FFF2-40B4-BE49-F238E27FC236}">
                <a16:creationId xmlns:a16="http://schemas.microsoft.com/office/drawing/2014/main" id="{8F58E2B8-D174-43E3-BE1D-368D0D756494}"/>
              </a:ext>
            </a:extLst>
          </p:cNvPr>
          <p:cNvSpPr txBox="1"/>
          <p:nvPr/>
        </p:nvSpPr>
        <p:spPr>
          <a:xfrm>
            <a:off x="5879560" y="1430148"/>
            <a:ext cx="4955588" cy="461665"/>
          </a:xfrm>
          <a:prstGeom prst="rect">
            <a:avLst/>
          </a:prstGeom>
          <a:noFill/>
        </p:spPr>
        <p:txBody>
          <a:bodyPr wrap="square" rtlCol="0">
            <a:spAutoFit/>
          </a:bodyPr>
          <a:lstStyle/>
          <a:p>
            <a:r>
              <a:rPr lang="en-US" altLang="ko-KR" sz="2000" b="1" dirty="0"/>
              <a:t>2. </a:t>
            </a:r>
            <a:r>
              <a:rPr lang="en-US" altLang="ko-KR" sz="2400" b="1" i="0" dirty="0">
                <a:solidFill>
                  <a:srgbClr val="000000"/>
                </a:solidFill>
                <a:effectLst/>
                <a:latin typeface="noto"/>
              </a:rPr>
              <a:t>Project teaming and roles</a:t>
            </a:r>
            <a:endParaRPr lang="en-US" altLang="ko-KR" sz="2000" b="1" dirty="0"/>
          </a:p>
        </p:txBody>
      </p:sp>
      <p:sp>
        <p:nvSpPr>
          <p:cNvPr id="39" name="TextBox 38">
            <a:extLst>
              <a:ext uri="{FF2B5EF4-FFF2-40B4-BE49-F238E27FC236}">
                <a16:creationId xmlns:a16="http://schemas.microsoft.com/office/drawing/2014/main" id="{484BCCF3-49D9-4C27-A1CE-43E0CEC175CD}"/>
              </a:ext>
            </a:extLst>
          </p:cNvPr>
          <p:cNvSpPr txBox="1"/>
          <p:nvPr/>
        </p:nvSpPr>
        <p:spPr>
          <a:xfrm>
            <a:off x="6249388" y="2148139"/>
            <a:ext cx="5854166" cy="461665"/>
          </a:xfrm>
          <a:prstGeom prst="rect">
            <a:avLst/>
          </a:prstGeom>
          <a:noFill/>
        </p:spPr>
        <p:txBody>
          <a:bodyPr wrap="square" rtlCol="0">
            <a:spAutoFit/>
          </a:bodyPr>
          <a:lstStyle/>
          <a:p>
            <a:r>
              <a:rPr lang="en-US" altLang="ko-KR" sz="2000" b="1" dirty="0"/>
              <a:t>3</a:t>
            </a:r>
            <a:r>
              <a:rPr lang="en-US" altLang="ko-KR" sz="2400" b="1" dirty="0"/>
              <a:t>. </a:t>
            </a:r>
            <a:r>
              <a:rPr lang="en-US" altLang="ko-KR" sz="2400" b="1" i="0" dirty="0">
                <a:solidFill>
                  <a:srgbClr val="000000"/>
                </a:solidFill>
                <a:effectLst/>
                <a:latin typeface="noto"/>
              </a:rPr>
              <a:t>How to Collect and Analyze Data</a:t>
            </a:r>
            <a:endParaRPr lang="en-US" altLang="ko-KR" sz="2400" b="1" dirty="0"/>
          </a:p>
        </p:txBody>
      </p:sp>
      <p:sp>
        <p:nvSpPr>
          <p:cNvPr id="40" name="TextBox 39">
            <a:extLst>
              <a:ext uri="{FF2B5EF4-FFF2-40B4-BE49-F238E27FC236}">
                <a16:creationId xmlns:a16="http://schemas.microsoft.com/office/drawing/2014/main" id="{38C0CEA5-B44B-4482-964D-E1D1643EF216}"/>
              </a:ext>
            </a:extLst>
          </p:cNvPr>
          <p:cNvSpPr txBox="1"/>
          <p:nvPr/>
        </p:nvSpPr>
        <p:spPr>
          <a:xfrm>
            <a:off x="6795036" y="2886777"/>
            <a:ext cx="5160454" cy="461665"/>
          </a:xfrm>
          <a:prstGeom prst="rect">
            <a:avLst/>
          </a:prstGeom>
          <a:noFill/>
        </p:spPr>
        <p:txBody>
          <a:bodyPr wrap="square" rtlCol="0">
            <a:spAutoFit/>
          </a:bodyPr>
          <a:lstStyle/>
          <a:p>
            <a:r>
              <a:rPr lang="en-US" altLang="ko-KR" sz="2000" b="1" dirty="0"/>
              <a:t>4. </a:t>
            </a:r>
            <a:r>
              <a:rPr lang="en-US" altLang="ko-KR" sz="2400" b="1" i="0" dirty="0">
                <a:solidFill>
                  <a:srgbClr val="000000"/>
                </a:solidFill>
                <a:effectLst/>
                <a:latin typeface="noto"/>
              </a:rPr>
              <a:t>System Flow and Architecture</a:t>
            </a:r>
            <a:endParaRPr lang="ko-KR" altLang="en-US" sz="2400" b="1" dirty="0"/>
          </a:p>
        </p:txBody>
      </p:sp>
      <p:sp>
        <p:nvSpPr>
          <p:cNvPr id="41" name="TextBox 40">
            <a:extLst>
              <a:ext uri="{FF2B5EF4-FFF2-40B4-BE49-F238E27FC236}">
                <a16:creationId xmlns:a16="http://schemas.microsoft.com/office/drawing/2014/main" id="{D4562AD3-C9E4-45D6-A292-4CEAE1BDD375}"/>
              </a:ext>
            </a:extLst>
          </p:cNvPr>
          <p:cNvSpPr txBox="1"/>
          <p:nvPr/>
        </p:nvSpPr>
        <p:spPr>
          <a:xfrm>
            <a:off x="7289858" y="3583963"/>
            <a:ext cx="4160994" cy="461665"/>
          </a:xfrm>
          <a:prstGeom prst="rect">
            <a:avLst/>
          </a:prstGeom>
          <a:noFill/>
        </p:spPr>
        <p:txBody>
          <a:bodyPr wrap="square" rtlCol="0">
            <a:spAutoFit/>
          </a:bodyPr>
          <a:lstStyle/>
          <a:p>
            <a:r>
              <a:rPr lang="en-US" altLang="ko-KR" sz="2000" b="1" dirty="0"/>
              <a:t>5. </a:t>
            </a:r>
            <a:r>
              <a:rPr lang="en-US" altLang="ko-KR" sz="2400" b="1" dirty="0">
                <a:latin typeface="noto"/>
              </a:rPr>
              <a:t>Modeling</a:t>
            </a:r>
            <a:endParaRPr lang="en-US" altLang="ko-KR" sz="2400" b="1" dirty="0"/>
          </a:p>
        </p:txBody>
      </p:sp>
      <p:sp>
        <p:nvSpPr>
          <p:cNvPr id="42" name="TextBox 41">
            <a:extLst>
              <a:ext uri="{FF2B5EF4-FFF2-40B4-BE49-F238E27FC236}">
                <a16:creationId xmlns:a16="http://schemas.microsoft.com/office/drawing/2014/main" id="{397B1EE4-29FE-469E-A63D-A524C65ED4D6}"/>
              </a:ext>
            </a:extLst>
          </p:cNvPr>
          <p:cNvSpPr txBox="1"/>
          <p:nvPr/>
        </p:nvSpPr>
        <p:spPr>
          <a:xfrm>
            <a:off x="7841766" y="4321653"/>
            <a:ext cx="4871344" cy="461665"/>
          </a:xfrm>
          <a:prstGeom prst="rect">
            <a:avLst/>
          </a:prstGeom>
          <a:noFill/>
        </p:spPr>
        <p:txBody>
          <a:bodyPr wrap="square" rtlCol="0">
            <a:spAutoFit/>
          </a:bodyPr>
          <a:lstStyle/>
          <a:p>
            <a:r>
              <a:rPr lang="en-US" altLang="ko-KR" sz="2000" b="1" dirty="0"/>
              <a:t>6. </a:t>
            </a:r>
            <a:r>
              <a:rPr lang="en-US" altLang="ko-KR" sz="2400" b="1" i="0" dirty="0">
                <a:solidFill>
                  <a:srgbClr val="000000"/>
                </a:solidFill>
                <a:effectLst/>
                <a:latin typeface="noto"/>
              </a:rPr>
              <a:t>System Operator Guidelines</a:t>
            </a:r>
            <a:endParaRPr lang="en-US" altLang="ko-KR" sz="2400" b="1" dirty="0"/>
          </a:p>
        </p:txBody>
      </p:sp>
      <p:sp>
        <p:nvSpPr>
          <p:cNvPr id="43" name="TextBox 42">
            <a:extLst>
              <a:ext uri="{FF2B5EF4-FFF2-40B4-BE49-F238E27FC236}">
                <a16:creationId xmlns:a16="http://schemas.microsoft.com/office/drawing/2014/main" id="{4D0916DD-7029-4871-82D5-5F375DFAC281}"/>
              </a:ext>
            </a:extLst>
          </p:cNvPr>
          <p:cNvSpPr txBox="1"/>
          <p:nvPr/>
        </p:nvSpPr>
        <p:spPr>
          <a:xfrm>
            <a:off x="8342982" y="5035148"/>
            <a:ext cx="4160994" cy="461665"/>
          </a:xfrm>
          <a:prstGeom prst="rect">
            <a:avLst/>
          </a:prstGeom>
          <a:noFill/>
        </p:spPr>
        <p:txBody>
          <a:bodyPr wrap="square" rtlCol="0">
            <a:spAutoFit/>
          </a:bodyPr>
          <a:lstStyle/>
          <a:p>
            <a:r>
              <a:rPr lang="en-US" altLang="ko-KR" sz="2000" b="1" dirty="0"/>
              <a:t>7. </a:t>
            </a:r>
            <a:r>
              <a:rPr lang="en-US" altLang="ko-KR" sz="2400" b="1" i="0" dirty="0">
                <a:solidFill>
                  <a:srgbClr val="000000"/>
                </a:solidFill>
                <a:effectLst/>
                <a:latin typeface="noto"/>
              </a:rPr>
              <a:t>Problems and Solutions</a:t>
            </a:r>
            <a:endParaRPr lang="ko-KR" altLang="en-US" sz="2400" b="1" dirty="0"/>
          </a:p>
        </p:txBody>
      </p:sp>
      <p:sp>
        <p:nvSpPr>
          <p:cNvPr id="44" name="TextBox 43">
            <a:extLst>
              <a:ext uri="{FF2B5EF4-FFF2-40B4-BE49-F238E27FC236}">
                <a16:creationId xmlns:a16="http://schemas.microsoft.com/office/drawing/2014/main" id="{17E665D1-8A24-416A-83D8-48DE005DF054}"/>
              </a:ext>
            </a:extLst>
          </p:cNvPr>
          <p:cNvSpPr txBox="1"/>
          <p:nvPr/>
        </p:nvSpPr>
        <p:spPr>
          <a:xfrm>
            <a:off x="8767841" y="5758169"/>
            <a:ext cx="4160994" cy="461665"/>
          </a:xfrm>
          <a:prstGeom prst="rect">
            <a:avLst/>
          </a:prstGeom>
          <a:noFill/>
        </p:spPr>
        <p:txBody>
          <a:bodyPr wrap="square" rtlCol="0">
            <a:spAutoFit/>
          </a:bodyPr>
          <a:lstStyle/>
          <a:p>
            <a:r>
              <a:rPr lang="en-US" altLang="ko-KR" sz="2000" b="1" dirty="0"/>
              <a:t>8. </a:t>
            </a:r>
            <a:r>
              <a:rPr lang="en-US" altLang="ko-KR" sz="2400" b="1" i="0" dirty="0">
                <a:solidFill>
                  <a:srgbClr val="000000"/>
                </a:solidFill>
                <a:effectLst/>
                <a:latin typeface="noto"/>
              </a:rPr>
              <a:t>Conclusion and Review</a:t>
            </a:r>
            <a:endParaRPr lang="en-US" altLang="ko-KR" sz="24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3" name="Google Shape;393;p84"/>
          <p:cNvSpPr txBox="1"/>
          <p:nvPr/>
        </p:nvSpPr>
        <p:spPr>
          <a:xfrm>
            <a:off x="1137157" y="969938"/>
            <a:ext cx="362657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Arial"/>
                <a:ea typeface="Arial"/>
                <a:cs typeface="Arial"/>
                <a:sym typeface="Arial"/>
              </a:rPr>
              <a:t>Convolution layer + Augment </a:t>
            </a:r>
            <a:endParaRPr sz="1600" b="1" dirty="0"/>
          </a:p>
        </p:txBody>
      </p:sp>
      <p:sp>
        <p:nvSpPr>
          <p:cNvPr id="6" name="Google Shape;180;g12411de2012_0_65">
            <a:extLst>
              <a:ext uri="{FF2B5EF4-FFF2-40B4-BE49-F238E27FC236}">
                <a16:creationId xmlns:a16="http://schemas.microsoft.com/office/drawing/2014/main" id="{6E80C693-045A-425D-8B1E-5E6FD112F39B}"/>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7" name="텍스트 개체 틀 2">
            <a:extLst>
              <a:ext uri="{FF2B5EF4-FFF2-40B4-BE49-F238E27FC236}">
                <a16:creationId xmlns:a16="http://schemas.microsoft.com/office/drawing/2014/main" id="{5F4E9185-E6DC-482D-B112-5191DDD09229}"/>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sp>
        <p:nvSpPr>
          <p:cNvPr id="8" name="Google Shape;58;p9">
            <a:extLst>
              <a:ext uri="{FF2B5EF4-FFF2-40B4-BE49-F238E27FC236}">
                <a16:creationId xmlns:a16="http://schemas.microsoft.com/office/drawing/2014/main" id="{340B321D-BAE0-4BA0-A0EF-0759062A2C39}"/>
              </a:ext>
            </a:extLst>
          </p:cNvPr>
          <p:cNvSpPr txBox="1"/>
          <p:nvPr/>
        </p:nvSpPr>
        <p:spPr>
          <a:xfrm>
            <a:off x="4839070" y="1367472"/>
            <a:ext cx="330638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sz="1800" i="0" u="none" strike="noStrike" cap="none" dirty="0">
                <a:solidFill>
                  <a:srgbClr val="000000"/>
                </a:solidFill>
                <a:latin typeface="Arial"/>
                <a:ea typeface="Arial"/>
                <a:cs typeface="Arial"/>
                <a:sym typeface="Arial"/>
              </a:rPr>
              <a:t>Categorical crossentropy </a:t>
            </a:r>
            <a:endParaRPr sz="1800" i="0" u="none" strike="noStrike" cap="none" dirty="0">
              <a:solidFill>
                <a:srgbClr val="000000"/>
              </a:solidFill>
              <a:latin typeface="Arial"/>
              <a:ea typeface="Arial"/>
              <a:cs typeface="Arial"/>
              <a:sym typeface="Arial"/>
            </a:endParaRPr>
          </a:p>
        </p:txBody>
      </p:sp>
      <p:sp>
        <p:nvSpPr>
          <p:cNvPr id="13" name="Google Shape;63;p9">
            <a:extLst>
              <a:ext uri="{FF2B5EF4-FFF2-40B4-BE49-F238E27FC236}">
                <a16:creationId xmlns:a16="http://schemas.microsoft.com/office/drawing/2014/main" id="{9E00FE4C-95A1-44E8-87A5-0F18E0432496}"/>
              </a:ext>
            </a:extLst>
          </p:cNvPr>
          <p:cNvSpPr txBox="1"/>
          <p:nvPr/>
        </p:nvSpPr>
        <p:spPr>
          <a:xfrm>
            <a:off x="1325336" y="1848708"/>
            <a:ext cx="27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sz="1400" b="0" i="0" u="none" strike="noStrike" cap="none">
                <a:solidFill>
                  <a:srgbClr val="8296B0"/>
                </a:solidFill>
                <a:latin typeface="Arial"/>
                <a:ea typeface="Arial"/>
                <a:cs typeface="Arial"/>
                <a:sym typeface="Arial"/>
              </a:rPr>
              <a:t>1 Block</a:t>
            </a:r>
            <a:endParaRPr sz="1400" b="0" i="0" u="none" strike="noStrike" cap="none">
              <a:solidFill>
                <a:srgbClr val="8296B0"/>
              </a:solidFill>
              <a:latin typeface="Arial"/>
              <a:ea typeface="Arial"/>
              <a:cs typeface="Arial"/>
              <a:sym typeface="Arial"/>
            </a:endParaRPr>
          </a:p>
        </p:txBody>
      </p:sp>
      <p:sp>
        <p:nvSpPr>
          <p:cNvPr id="15" name="Google Shape;65;p9">
            <a:extLst>
              <a:ext uri="{FF2B5EF4-FFF2-40B4-BE49-F238E27FC236}">
                <a16:creationId xmlns:a16="http://schemas.microsoft.com/office/drawing/2014/main" id="{F12FEDF9-15A6-4186-9482-9AC5AE045F82}"/>
              </a:ext>
            </a:extLst>
          </p:cNvPr>
          <p:cNvSpPr txBox="1"/>
          <p:nvPr/>
        </p:nvSpPr>
        <p:spPr>
          <a:xfrm>
            <a:off x="4142027" y="1852454"/>
            <a:ext cx="36267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sz="1400" b="0" i="0" u="none" strike="noStrike" cap="none">
                <a:solidFill>
                  <a:srgbClr val="8296B0"/>
                </a:solidFill>
                <a:latin typeface="Arial"/>
                <a:ea typeface="Arial"/>
                <a:cs typeface="Arial"/>
                <a:sym typeface="Arial"/>
              </a:rPr>
              <a:t>2 Block</a:t>
            </a:r>
            <a:endParaRPr sz="1400" b="0" i="0" u="none" strike="noStrike" cap="none">
              <a:solidFill>
                <a:srgbClr val="8296B0"/>
              </a:solidFill>
              <a:latin typeface="Arial"/>
              <a:ea typeface="Arial"/>
              <a:cs typeface="Arial"/>
              <a:sym typeface="Arial"/>
            </a:endParaRPr>
          </a:p>
        </p:txBody>
      </p:sp>
      <p:sp>
        <p:nvSpPr>
          <p:cNvPr id="18" name="Google Shape;68;p9">
            <a:extLst>
              <a:ext uri="{FF2B5EF4-FFF2-40B4-BE49-F238E27FC236}">
                <a16:creationId xmlns:a16="http://schemas.microsoft.com/office/drawing/2014/main" id="{B3FB2337-0E46-469F-A20E-E42B0C4DA6AB}"/>
              </a:ext>
            </a:extLst>
          </p:cNvPr>
          <p:cNvSpPr txBox="1"/>
          <p:nvPr/>
        </p:nvSpPr>
        <p:spPr>
          <a:xfrm>
            <a:off x="7824166" y="1852454"/>
            <a:ext cx="126458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sz="1400" b="0" i="0" u="none" strike="noStrike" cap="none">
                <a:solidFill>
                  <a:srgbClr val="8296B0"/>
                </a:solidFill>
                <a:latin typeface="Arial"/>
                <a:ea typeface="Arial"/>
                <a:cs typeface="Arial"/>
                <a:sym typeface="Arial"/>
              </a:rPr>
              <a:t>3~5 Block</a:t>
            </a:r>
            <a:endParaRPr sz="1400" b="0" i="0" u="none" strike="noStrike" cap="none">
              <a:solidFill>
                <a:srgbClr val="8296B0"/>
              </a:solidFill>
              <a:latin typeface="Arial"/>
              <a:ea typeface="Arial"/>
              <a:cs typeface="Arial"/>
              <a:sym typeface="Arial"/>
            </a:endParaRPr>
          </a:p>
        </p:txBody>
      </p:sp>
      <p:sp>
        <p:nvSpPr>
          <p:cNvPr id="23" name="Google Shape;73;p9">
            <a:extLst>
              <a:ext uri="{FF2B5EF4-FFF2-40B4-BE49-F238E27FC236}">
                <a16:creationId xmlns:a16="http://schemas.microsoft.com/office/drawing/2014/main" id="{5462203A-EA3B-49C0-87E3-BDCF510E17EB}"/>
              </a:ext>
            </a:extLst>
          </p:cNvPr>
          <p:cNvSpPr txBox="1"/>
          <p:nvPr/>
        </p:nvSpPr>
        <p:spPr>
          <a:xfrm>
            <a:off x="9144313" y="1848708"/>
            <a:ext cx="236863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sz="1400" b="0" i="0" u="none" strike="noStrike" cap="none">
                <a:solidFill>
                  <a:srgbClr val="8296B0"/>
                </a:solidFill>
                <a:latin typeface="Arial"/>
                <a:ea typeface="Arial"/>
                <a:cs typeface="Arial"/>
                <a:sym typeface="Arial"/>
              </a:rPr>
              <a:t>Fully Connected Classifier</a:t>
            </a:r>
            <a:endParaRPr sz="1400" b="0" i="0" u="none" strike="noStrike" cap="none">
              <a:solidFill>
                <a:srgbClr val="8296B0"/>
              </a:solidFill>
              <a:latin typeface="Arial"/>
              <a:ea typeface="Arial"/>
              <a:cs typeface="Arial"/>
              <a:sym typeface="Arial"/>
            </a:endParaRPr>
          </a:p>
        </p:txBody>
      </p:sp>
      <p:grpSp>
        <p:nvGrpSpPr>
          <p:cNvPr id="4" name="그룹 3">
            <a:extLst>
              <a:ext uri="{FF2B5EF4-FFF2-40B4-BE49-F238E27FC236}">
                <a16:creationId xmlns:a16="http://schemas.microsoft.com/office/drawing/2014/main" id="{43359921-BA9A-4457-85B4-9FE44DF4E2A7}"/>
              </a:ext>
            </a:extLst>
          </p:cNvPr>
          <p:cNvGrpSpPr/>
          <p:nvPr/>
        </p:nvGrpSpPr>
        <p:grpSpPr>
          <a:xfrm>
            <a:off x="1021642" y="2149644"/>
            <a:ext cx="10187611" cy="2112076"/>
            <a:chOff x="1002194" y="2280209"/>
            <a:chExt cx="10187611" cy="2451046"/>
          </a:xfrm>
        </p:grpSpPr>
        <p:sp>
          <p:nvSpPr>
            <p:cNvPr id="9" name="Google Shape;59;p9">
              <a:extLst>
                <a:ext uri="{FF2B5EF4-FFF2-40B4-BE49-F238E27FC236}">
                  <a16:creationId xmlns:a16="http://schemas.microsoft.com/office/drawing/2014/main" id="{F49212A5-2907-4B3F-8830-A93EE6245D3E}"/>
                </a:ext>
              </a:extLst>
            </p:cNvPr>
            <p:cNvSpPr/>
            <p:nvPr/>
          </p:nvSpPr>
          <p:spPr>
            <a:xfrm rot="16200000">
              <a:off x="254844" y="3335642"/>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Conv (64)</a:t>
              </a:r>
              <a:endParaRPr sz="1400" b="0" i="0" u="none" strike="noStrike" cap="none">
                <a:solidFill>
                  <a:schemeClr val="dk1"/>
                </a:solidFill>
                <a:latin typeface="Arial"/>
                <a:ea typeface="Arial"/>
                <a:cs typeface="Arial"/>
                <a:sym typeface="Arial"/>
              </a:endParaRPr>
            </a:p>
          </p:txBody>
        </p:sp>
        <p:sp>
          <p:nvSpPr>
            <p:cNvPr id="10" name="Google Shape;60;p9">
              <a:extLst>
                <a:ext uri="{FF2B5EF4-FFF2-40B4-BE49-F238E27FC236}">
                  <a16:creationId xmlns:a16="http://schemas.microsoft.com/office/drawing/2014/main" id="{AA4B2917-F337-4F35-8C67-07ED41C565FC}"/>
                </a:ext>
              </a:extLst>
            </p:cNvPr>
            <p:cNvSpPr/>
            <p:nvPr/>
          </p:nvSpPr>
          <p:spPr>
            <a:xfrm rot="16200000">
              <a:off x="699961" y="3335642"/>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dirty="0" err="1">
                  <a:solidFill>
                    <a:schemeClr val="dk1"/>
                  </a:solidFill>
                  <a:latin typeface="Arial"/>
                  <a:ea typeface="Arial"/>
                  <a:cs typeface="Arial"/>
                  <a:sym typeface="Arial"/>
                </a:rPr>
                <a:t>Batch</a:t>
              </a:r>
              <a:r>
                <a:rPr lang="ko-KR" sz="1400" b="0" i="0" u="none" strike="noStrike" cap="none" dirty="0">
                  <a:solidFill>
                    <a:schemeClr val="dk1"/>
                  </a:solidFill>
                  <a:latin typeface="Arial"/>
                  <a:ea typeface="Arial"/>
                  <a:cs typeface="Arial"/>
                  <a:sym typeface="Arial"/>
                </a:rPr>
                <a:t> </a:t>
              </a:r>
              <a:r>
                <a:rPr lang="ko-KR" sz="1400" b="0" i="0" u="none" strike="noStrike" cap="none" dirty="0" err="1">
                  <a:solidFill>
                    <a:schemeClr val="dk1"/>
                  </a:solidFill>
                  <a:latin typeface="Arial"/>
                  <a:ea typeface="Arial"/>
                  <a:cs typeface="Arial"/>
                  <a:sym typeface="Arial"/>
                </a:rPr>
                <a:t>Normaliztion</a:t>
              </a:r>
              <a:endParaRPr sz="1400" b="0" i="0" u="none" strike="noStrike" cap="none" dirty="0">
                <a:solidFill>
                  <a:schemeClr val="dk1"/>
                </a:solidFill>
                <a:latin typeface="Arial"/>
                <a:ea typeface="Arial"/>
                <a:cs typeface="Arial"/>
                <a:sym typeface="Arial"/>
              </a:endParaRPr>
            </a:p>
          </p:txBody>
        </p:sp>
        <p:sp>
          <p:nvSpPr>
            <p:cNvPr id="11" name="Google Shape;61;p9">
              <a:extLst>
                <a:ext uri="{FF2B5EF4-FFF2-40B4-BE49-F238E27FC236}">
                  <a16:creationId xmlns:a16="http://schemas.microsoft.com/office/drawing/2014/main" id="{DBAA4355-C775-4C5D-9518-7392D5480AC2}"/>
                </a:ext>
              </a:extLst>
            </p:cNvPr>
            <p:cNvSpPr/>
            <p:nvPr/>
          </p:nvSpPr>
          <p:spPr>
            <a:xfrm rot="16200000">
              <a:off x="1145079" y="3335641"/>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Conv (64)</a:t>
              </a:r>
              <a:endParaRPr sz="1400" b="0" i="0" u="none" strike="noStrike" cap="none">
                <a:solidFill>
                  <a:schemeClr val="dk1"/>
                </a:solidFill>
                <a:latin typeface="Arial"/>
                <a:ea typeface="Arial"/>
                <a:cs typeface="Arial"/>
                <a:sym typeface="Arial"/>
              </a:endParaRPr>
            </a:p>
          </p:txBody>
        </p:sp>
        <p:sp>
          <p:nvSpPr>
            <p:cNvPr id="12" name="Google Shape;62;p9">
              <a:extLst>
                <a:ext uri="{FF2B5EF4-FFF2-40B4-BE49-F238E27FC236}">
                  <a16:creationId xmlns:a16="http://schemas.microsoft.com/office/drawing/2014/main" id="{F944FBDF-E557-4C69-8252-C26ED57281EA}"/>
                </a:ext>
              </a:extLst>
            </p:cNvPr>
            <p:cNvSpPr/>
            <p:nvPr/>
          </p:nvSpPr>
          <p:spPr>
            <a:xfrm>
              <a:off x="1002194" y="2285933"/>
              <a:ext cx="2757791" cy="2445322"/>
            </a:xfrm>
            <a:prstGeom prst="rect">
              <a:avLst/>
            </a:prstGeom>
            <a:noFill/>
            <a:ln w="25400" cap="flat" cmpd="sng">
              <a:solidFill>
                <a:srgbClr val="8296B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64;p9">
              <a:extLst>
                <a:ext uri="{FF2B5EF4-FFF2-40B4-BE49-F238E27FC236}">
                  <a16:creationId xmlns:a16="http://schemas.microsoft.com/office/drawing/2014/main" id="{50035849-50B9-4B18-801B-048C3333838B}"/>
                </a:ext>
              </a:extLst>
            </p:cNvPr>
            <p:cNvSpPr/>
            <p:nvPr/>
          </p:nvSpPr>
          <p:spPr>
            <a:xfrm>
              <a:off x="3818885" y="2283955"/>
              <a:ext cx="3626575" cy="2443178"/>
            </a:xfrm>
            <a:prstGeom prst="rect">
              <a:avLst/>
            </a:prstGeom>
            <a:noFill/>
            <a:ln w="25400" cap="flat" cmpd="sng">
              <a:solidFill>
                <a:srgbClr val="8296B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 name="Google Shape;66;p9">
              <a:extLst>
                <a:ext uri="{FF2B5EF4-FFF2-40B4-BE49-F238E27FC236}">
                  <a16:creationId xmlns:a16="http://schemas.microsoft.com/office/drawing/2014/main" id="{C80D6284-1408-47F1-86C1-947AA397DC61}"/>
                </a:ext>
              </a:extLst>
            </p:cNvPr>
            <p:cNvSpPr/>
            <p:nvPr/>
          </p:nvSpPr>
          <p:spPr>
            <a:xfrm>
              <a:off x="7501024" y="2283955"/>
              <a:ext cx="1264582" cy="2443178"/>
            </a:xfrm>
            <a:prstGeom prst="rect">
              <a:avLst/>
            </a:prstGeom>
            <a:noFill/>
            <a:ln w="25400" cap="flat" cmpd="sng">
              <a:solidFill>
                <a:srgbClr val="8296B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 name="Google Shape;67;p9">
              <a:extLst>
                <a:ext uri="{FF2B5EF4-FFF2-40B4-BE49-F238E27FC236}">
                  <a16:creationId xmlns:a16="http://schemas.microsoft.com/office/drawing/2014/main" id="{598691A4-6780-4489-90BE-B195E4CF8E33}"/>
                </a:ext>
              </a:extLst>
            </p:cNvPr>
            <p:cNvSpPr/>
            <p:nvPr/>
          </p:nvSpPr>
          <p:spPr>
            <a:xfrm rot="16200000">
              <a:off x="8986953" y="3334222"/>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BatchN</a:t>
              </a:r>
              <a:endParaRPr sz="1400" b="0" i="0" u="none" strike="noStrike" cap="none">
                <a:solidFill>
                  <a:schemeClr val="dk1"/>
                </a:solidFill>
                <a:latin typeface="Arial"/>
                <a:ea typeface="Arial"/>
                <a:cs typeface="Arial"/>
                <a:sym typeface="Arial"/>
              </a:endParaRPr>
            </a:p>
          </p:txBody>
        </p:sp>
        <p:sp>
          <p:nvSpPr>
            <p:cNvPr id="19" name="Google Shape;69;p9">
              <a:extLst>
                <a:ext uri="{FF2B5EF4-FFF2-40B4-BE49-F238E27FC236}">
                  <a16:creationId xmlns:a16="http://schemas.microsoft.com/office/drawing/2014/main" id="{B5EC2627-007C-4CB4-829D-03DC7CAD464C}"/>
                </a:ext>
              </a:extLst>
            </p:cNvPr>
            <p:cNvSpPr/>
            <p:nvPr/>
          </p:nvSpPr>
          <p:spPr>
            <a:xfrm>
              <a:off x="8821171" y="2280209"/>
              <a:ext cx="2368634" cy="2443178"/>
            </a:xfrm>
            <a:prstGeom prst="rect">
              <a:avLst/>
            </a:prstGeom>
            <a:noFill/>
            <a:ln w="25400" cap="flat" cmpd="sng">
              <a:solidFill>
                <a:srgbClr val="8296B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 name="Google Shape;70;p9">
              <a:extLst>
                <a:ext uri="{FF2B5EF4-FFF2-40B4-BE49-F238E27FC236}">
                  <a16:creationId xmlns:a16="http://schemas.microsoft.com/office/drawing/2014/main" id="{2C2A6E79-DF06-4692-895E-1B56FF9348F5}"/>
                </a:ext>
              </a:extLst>
            </p:cNvPr>
            <p:cNvSpPr/>
            <p:nvPr/>
          </p:nvSpPr>
          <p:spPr>
            <a:xfrm rot="16200000">
              <a:off x="8092938" y="3334222"/>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Flatten</a:t>
              </a:r>
              <a:endParaRPr sz="1400" b="0" i="0" u="none" strike="noStrike" cap="none">
                <a:solidFill>
                  <a:schemeClr val="dk1"/>
                </a:solidFill>
                <a:latin typeface="Arial"/>
                <a:ea typeface="Arial"/>
                <a:cs typeface="Arial"/>
                <a:sym typeface="Arial"/>
              </a:endParaRPr>
            </a:p>
          </p:txBody>
        </p:sp>
        <p:sp>
          <p:nvSpPr>
            <p:cNvPr id="21" name="Google Shape;71;p9">
              <a:extLst>
                <a:ext uri="{FF2B5EF4-FFF2-40B4-BE49-F238E27FC236}">
                  <a16:creationId xmlns:a16="http://schemas.microsoft.com/office/drawing/2014/main" id="{FED2F367-F422-4849-A43D-7622D3A709BC}"/>
                </a:ext>
              </a:extLst>
            </p:cNvPr>
            <p:cNvSpPr/>
            <p:nvPr/>
          </p:nvSpPr>
          <p:spPr>
            <a:xfrm rot="16200000">
              <a:off x="8538470" y="3334222"/>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Dense (64)</a:t>
              </a:r>
              <a:endParaRPr sz="1400" b="0" i="0" u="none" strike="noStrike" cap="none">
                <a:solidFill>
                  <a:schemeClr val="dk1"/>
                </a:solidFill>
                <a:latin typeface="Arial"/>
                <a:ea typeface="Arial"/>
                <a:cs typeface="Arial"/>
                <a:sym typeface="Arial"/>
              </a:endParaRPr>
            </a:p>
          </p:txBody>
        </p:sp>
        <p:sp>
          <p:nvSpPr>
            <p:cNvPr id="22" name="Google Shape;72;p9">
              <a:extLst>
                <a:ext uri="{FF2B5EF4-FFF2-40B4-BE49-F238E27FC236}">
                  <a16:creationId xmlns:a16="http://schemas.microsoft.com/office/drawing/2014/main" id="{C4FE6EA8-1CAC-4AFF-BC9C-820D77835B05}"/>
                </a:ext>
              </a:extLst>
            </p:cNvPr>
            <p:cNvSpPr/>
            <p:nvPr/>
          </p:nvSpPr>
          <p:spPr>
            <a:xfrm rot="16200000">
              <a:off x="2480428" y="3335638"/>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Drop out (0.3)</a:t>
              </a:r>
              <a:endParaRPr sz="1400" b="0" i="0" u="none" strike="noStrike" cap="none">
                <a:solidFill>
                  <a:schemeClr val="dk1"/>
                </a:solidFill>
                <a:latin typeface="Arial"/>
                <a:ea typeface="Arial"/>
                <a:cs typeface="Arial"/>
                <a:sym typeface="Arial"/>
              </a:endParaRPr>
            </a:p>
          </p:txBody>
        </p:sp>
        <p:sp>
          <p:nvSpPr>
            <p:cNvPr id="24" name="Google Shape;74;p9">
              <a:extLst>
                <a:ext uri="{FF2B5EF4-FFF2-40B4-BE49-F238E27FC236}">
                  <a16:creationId xmlns:a16="http://schemas.microsoft.com/office/drawing/2014/main" id="{51C090CC-84CC-4CBB-AEC6-19BD76EE8891}"/>
                </a:ext>
              </a:extLst>
            </p:cNvPr>
            <p:cNvSpPr/>
            <p:nvPr/>
          </p:nvSpPr>
          <p:spPr>
            <a:xfrm rot="16200000">
              <a:off x="9435436" y="3334222"/>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Drop out (0.5)</a:t>
              </a:r>
              <a:endParaRPr sz="1400" b="0" i="0" u="none" strike="noStrike" cap="none">
                <a:solidFill>
                  <a:schemeClr val="dk1"/>
                </a:solidFill>
                <a:latin typeface="Arial"/>
                <a:ea typeface="Arial"/>
                <a:cs typeface="Arial"/>
                <a:sym typeface="Arial"/>
              </a:endParaRPr>
            </a:p>
          </p:txBody>
        </p:sp>
        <p:sp>
          <p:nvSpPr>
            <p:cNvPr id="25" name="Google Shape;75;p9">
              <a:extLst>
                <a:ext uri="{FF2B5EF4-FFF2-40B4-BE49-F238E27FC236}">
                  <a16:creationId xmlns:a16="http://schemas.microsoft.com/office/drawing/2014/main" id="{784F896D-5190-4ED6-BE3B-7308CD2B4ED1}"/>
                </a:ext>
              </a:extLst>
            </p:cNvPr>
            <p:cNvSpPr/>
            <p:nvPr/>
          </p:nvSpPr>
          <p:spPr>
            <a:xfrm rot="16200000">
              <a:off x="9883919" y="3334222"/>
              <a:ext cx="2039271" cy="361131"/>
            </a:xfrm>
            <a:prstGeom prst="rect">
              <a:avLst/>
            </a:prstGeom>
            <a:solidFill>
              <a:srgbClr val="FFE599"/>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RMSProp</a:t>
              </a:r>
              <a:endParaRPr sz="1400" b="0" i="0" u="none" strike="noStrike" cap="none">
                <a:solidFill>
                  <a:schemeClr val="dk1"/>
                </a:solidFill>
                <a:latin typeface="Arial"/>
                <a:ea typeface="Arial"/>
                <a:cs typeface="Arial"/>
                <a:sym typeface="Arial"/>
              </a:endParaRPr>
            </a:p>
          </p:txBody>
        </p:sp>
        <p:sp>
          <p:nvSpPr>
            <p:cNvPr id="26" name="Google Shape;76;p9">
              <a:extLst>
                <a:ext uri="{FF2B5EF4-FFF2-40B4-BE49-F238E27FC236}">
                  <a16:creationId xmlns:a16="http://schemas.microsoft.com/office/drawing/2014/main" id="{9C3E446B-A440-49BD-8071-38447046F0B2}"/>
                </a:ext>
              </a:extLst>
            </p:cNvPr>
            <p:cNvSpPr/>
            <p:nvPr/>
          </p:nvSpPr>
          <p:spPr>
            <a:xfrm rot="16200000">
              <a:off x="1590197" y="3335640"/>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dirty="0" err="1">
                  <a:solidFill>
                    <a:schemeClr val="dk1"/>
                  </a:solidFill>
                  <a:latin typeface="Arial"/>
                  <a:ea typeface="Arial"/>
                  <a:cs typeface="Arial"/>
                  <a:sym typeface="Arial"/>
                </a:rPr>
                <a:t>Batch</a:t>
              </a:r>
              <a:r>
                <a:rPr lang="ko-KR" sz="1400" b="0" i="0" u="none" strike="noStrike" cap="none" dirty="0">
                  <a:solidFill>
                    <a:schemeClr val="dk1"/>
                  </a:solidFill>
                  <a:latin typeface="Arial"/>
                  <a:ea typeface="Arial"/>
                  <a:cs typeface="Arial"/>
                  <a:sym typeface="Arial"/>
                </a:rPr>
                <a:t> </a:t>
              </a:r>
              <a:r>
                <a:rPr lang="ko-KR" sz="1400" b="0" i="0" u="none" strike="noStrike" cap="none" dirty="0" err="1">
                  <a:solidFill>
                    <a:schemeClr val="dk1"/>
                  </a:solidFill>
                  <a:latin typeface="Arial"/>
                  <a:ea typeface="Arial"/>
                  <a:cs typeface="Arial"/>
                  <a:sym typeface="Arial"/>
                </a:rPr>
                <a:t>Normaliztion</a:t>
              </a:r>
              <a:endParaRPr sz="1400" b="0" i="0" u="none" strike="noStrike" cap="none" dirty="0">
                <a:solidFill>
                  <a:schemeClr val="dk1"/>
                </a:solidFill>
                <a:latin typeface="Arial"/>
                <a:ea typeface="Arial"/>
                <a:cs typeface="Arial"/>
                <a:sym typeface="Arial"/>
              </a:endParaRPr>
            </a:p>
          </p:txBody>
        </p:sp>
        <p:sp>
          <p:nvSpPr>
            <p:cNvPr id="27" name="Google Shape;77;p9">
              <a:extLst>
                <a:ext uri="{FF2B5EF4-FFF2-40B4-BE49-F238E27FC236}">
                  <a16:creationId xmlns:a16="http://schemas.microsoft.com/office/drawing/2014/main" id="{447B91FF-43F2-4C4B-BCE6-65436B35BEBA}"/>
                </a:ext>
              </a:extLst>
            </p:cNvPr>
            <p:cNvSpPr/>
            <p:nvPr/>
          </p:nvSpPr>
          <p:spPr>
            <a:xfrm rot="16200000">
              <a:off x="2035313" y="3335639"/>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Maxpool</a:t>
              </a:r>
              <a:endParaRPr sz="1400" b="0" i="0" u="none" strike="noStrike" cap="none">
                <a:solidFill>
                  <a:schemeClr val="dk1"/>
                </a:solidFill>
                <a:latin typeface="Arial"/>
                <a:ea typeface="Arial"/>
                <a:cs typeface="Arial"/>
                <a:sym typeface="Arial"/>
              </a:endParaRPr>
            </a:p>
          </p:txBody>
        </p:sp>
        <p:sp>
          <p:nvSpPr>
            <p:cNvPr id="28" name="Google Shape;78;p9">
              <a:extLst>
                <a:ext uri="{FF2B5EF4-FFF2-40B4-BE49-F238E27FC236}">
                  <a16:creationId xmlns:a16="http://schemas.microsoft.com/office/drawing/2014/main" id="{4E50941D-D402-447A-AD12-8495737738C2}"/>
                </a:ext>
              </a:extLst>
            </p:cNvPr>
            <p:cNvSpPr/>
            <p:nvPr/>
          </p:nvSpPr>
          <p:spPr>
            <a:xfrm rot="16200000">
              <a:off x="3047026" y="3334227"/>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Conv (64)</a:t>
              </a:r>
              <a:endParaRPr sz="1400" b="0" i="0" u="none" strike="noStrike" cap="none">
                <a:solidFill>
                  <a:schemeClr val="dk1"/>
                </a:solidFill>
                <a:latin typeface="Arial"/>
                <a:ea typeface="Arial"/>
                <a:cs typeface="Arial"/>
                <a:sym typeface="Arial"/>
              </a:endParaRPr>
            </a:p>
          </p:txBody>
        </p:sp>
        <p:sp>
          <p:nvSpPr>
            <p:cNvPr id="29" name="Google Shape;79;p9">
              <a:extLst>
                <a:ext uri="{FF2B5EF4-FFF2-40B4-BE49-F238E27FC236}">
                  <a16:creationId xmlns:a16="http://schemas.microsoft.com/office/drawing/2014/main" id="{96CB66A5-14A3-4CBC-BDAA-567F8EFE63CF}"/>
                </a:ext>
              </a:extLst>
            </p:cNvPr>
            <p:cNvSpPr/>
            <p:nvPr/>
          </p:nvSpPr>
          <p:spPr>
            <a:xfrm rot="16200000">
              <a:off x="3492143" y="3334227"/>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dirty="0" err="1">
                  <a:solidFill>
                    <a:schemeClr val="dk1"/>
                  </a:solidFill>
                  <a:latin typeface="Arial"/>
                  <a:ea typeface="Arial"/>
                  <a:cs typeface="Arial"/>
                  <a:sym typeface="Arial"/>
                </a:rPr>
                <a:t>BatchN</a:t>
              </a:r>
              <a:endParaRPr sz="1400" b="0" i="0" u="none" strike="noStrike" cap="none" dirty="0">
                <a:solidFill>
                  <a:schemeClr val="dk1"/>
                </a:solidFill>
                <a:latin typeface="Arial"/>
                <a:ea typeface="Arial"/>
                <a:cs typeface="Arial"/>
                <a:sym typeface="Arial"/>
              </a:endParaRPr>
            </a:p>
          </p:txBody>
        </p:sp>
        <p:sp>
          <p:nvSpPr>
            <p:cNvPr id="30" name="Google Shape;80;p9">
              <a:extLst>
                <a:ext uri="{FF2B5EF4-FFF2-40B4-BE49-F238E27FC236}">
                  <a16:creationId xmlns:a16="http://schemas.microsoft.com/office/drawing/2014/main" id="{51C858C3-3886-4F0F-8DDC-4B9CE70F904F}"/>
                </a:ext>
              </a:extLst>
            </p:cNvPr>
            <p:cNvSpPr/>
            <p:nvPr/>
          </p:nvSpPr>
          <p:spPr>
            <a:xfrm rot="16200000">
              <a:off x="3937261" y="3334226"/>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Conv (64)</a:t>
              </a:r>
              <a:endParaRPr sz="1400" b="0" i="0" u="none" strike="noStrike" cap="none">
                <a:solidFill>
                  <a:schemeClr val="dk1"/>
                </a:solidFill>
                <a:latin typeface="Arial"/>
                <a:ea typeface="Arial"/>
                <a:cs typeface="Arial"/>
                <a:sym typeface="Arial"/>
              </a:endParaRPr>
            </a:p>
          </p:txBody>
        </p:sp>
        <p:sp>
          <p:nvSpPr>
            <p:cNvPr id="31" name="Google Shape;81;p9">
              <a:extLst>
                <a:ext uri="{FF2B5EF4-FFF2-40B4-BE49-F238E27FC236}">
                  <a16:creationId xmlns:a16="http://schemas.microsoft.com/office/drawing/2014/main" id="{B5A3BAD9-303D-4702-83F1-47E546C7991D}"/>
                </a:ext>
              </a:extLst>
            </p:cNvPr>
            <p:cNvSpPr/>
            <p:nvPr/>
          </p:nvSpPr>
          <p:spPr>
            <a:xfrm rot="16200000">
              <a:off x="6162842" y="3334221"/>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Drop out (0.4)</a:t>
              </a:r>
              <a:endParaRPr sz="1400" b="0" i="0" u="none" strike="noStrike" cap="none">
                <a:solidFill>
                  <a:schemeClr val="dk1"/>
                </a:solidFill>
                <a:latin typeface="Arial"/>
                <a:ea typeface="Arial"/>
                <a:cs typeface="Arial"/>
                <a:sym typeface="Arial"/>
              </a:endParaRPr>
            </a:p>
          </p:txBody>
        </p:sp>
        <p:sp>
          <p:nvSpPr>
            <p:cNvPr id="32" name="Google Shape;82;p9">
              <a:extLst>
                <a:ext uri="{FF2B5EF4-FFF2-40B4-BE49-F238E27FC236}">
                  <a16:creationId xmlns:a16="http://schemas.microsoft.com/office/drawing/2014/main" id="{C9520967-11BF-4CC9-8A6D-8E1A0777D3AB}"/>
                </a:ext>
              </a:extLst>
            </p:cNvPr>
            <p:cNvSpPr/>
            <p:nvPr/>
          </p:nvSpPr>
          <p:spPr>
            <a:xfrm rot="16200000">
              <a:off x="4382379" y="3334225"/>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BatchN</a:t>
              </a:r>
              <a:endParaRPr sz="1400" b="0" i="0" u="none" strike="noStrike" cap="none">
                <a:solidFill>
                  <a:schemeClr val="dk1"/>
                </a:solidFill>
                <a:latin typeface="Arial"/>
                <a:ea typeface="Arial"/>
                <a:cs typeface="Arial"/>
                <a:sym typeface="Arial"/>
              </a:endParaRPr>
            </a:p>
          </p:txBody>
        </p:sp>
        <p:sp>
          <p:nvSpPr>
            <p:cNvPr id="33" name="Google Shape;83;p9">
              <a:extLst>
                <a:ext uri="{FF2B5EF4-FFF2-40B4-BE49-F238E27FC236}">
                  <a16:creationId xmlns:a16="http://schemas.microsoft.com/office/drawing/2014/main" id="{E198E0C7-9A78-4740-BB51-8CEA733DCF71}"/>
                </a:ext>
              </a:extLst>
            </p:cNvPr>
            <p:cNvSpPr/>
            <p:nvPr/>
          </p:nvSpPr>
          <p:spPr>
            <a:xfrm rot="16200000">
              <a:off x="5717727" y="3334222"/>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Maxpool</a:t>
              </a:r>
              <a:endParaRPr sz="1400" b="0" i="0" u="none" strike="noStrike" cap="none">
                <a:solidFill>
                  <a:schemeClr val="dk1"/>
                </a:solidFill>
                <a:latin typeface="Arial"/>
                <a:ea typeface="Arial"/>
                <a:cs typeface="Arial"/>
                <a:sym typeface="Arial"/>
              </a:endParaRPr>
            </a:p>
          </p:txBody>
        </p:sp>
        <p:sp>
          <p:nvSpPr>
            <p:cNvPr id="34" name="Google Shape;84;p9">
              <a:extLst>
                <a:ext uri="{FF2B5EF4-FFF2-40B4-BE49-F238E27FC236}">
                  <a16:creationId xmlns:a16="http://schemas.microsoft.com/office/drawing/2014/main" id="{DA75DF93-5F06-414B-B95E-A2BA79909E22}"/>
                </a:ext>
              </a:extLst>
            </p:cNvPr>
            <p:cNvSpPr/>
            <p:nvPr/>
          </p:nvSpPr>
          <p:spPr>
            <a:xfrm rot="16200000">
              <a:off x="4827495" y="3334223"/>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Conv (64)</a:t>
              </a:r>
              <a:endParaRPr sz="1400" b="0" i="0" u="none" strike="noStrike" cap="none">
                <a:solidFill>
                  <a:schemeClr val="dk1"/>
                </a:solidFill>
                <a:latin typeface="Arial"/>
                <a:ea typeface="Arial"/>
                <a:cs typeface="Arial"/>
                <a:sym typeface="Arial"/>
              </a:endParaRPr>
            </a:p>
          </p:txBody>
        </p:sp>
        <p:sp>
          <p:nvSpPr>
            <p:cNvPr id="35" name="Google Shape;85;p9">
              <a:extLst>
                <a:ext uri="{FF2B5EF4-FFF2-40B4-BE49-F238E27FC236}">
                  <a16:creationId xmlns:a16="http://schemas.microsoft.com/office/drawing/2014/main" id="{50A7322B-C1A4-4BCA-B342-BE27001C01CA}"/>
                </a:ext>
              </a:extLst>
            </p:cNvPr>
            <p:cNvSpPr/>
            <p:nvPr/>
          </p:nvSpPr>
          <p:spPr>
            <a:xfrm rot="16200000">
              <a:off x="5272613" y="3334222"/>
              <a:ext cx="2039271" cy="361131"/>
            </a:xfrm>
            <a:prstGeom prst="rect">
              <a:avLst/>
            </a:pr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400" b="0" i="0" u="none" strike="noStrike" cap="none">
                  <a:solidFill>
                    <a:schemeClr val="dk1"/>
                  </a:solidFill>
                  <a:latin typeface="Arial"/>
                  <a:ea typeface="Arial"/>
                  <a:cs typeface="Arial"/>
                  <a:sym typeface="Arial"/>
                </a:rPr>
                <a:t>BatchN</a:t>
              </a:r>
              <a:endParaRPr sz="1400" b="0" i="0" u="none" strike="noStrike" cap="none">
                <a:solidFill>
                  <a:schemeClr val="dk1"/>
                </a:solidFill>
                <a:latin typeface="Arial"/>
                <a:ea typeface="Arial"/>
                <a:cs typeface="Arial"/>
                <a:sym typeface="Arial"/>
              </a:endParaRPr>
            </a:p>
          </p:txBody>
        </p:sp>
        <p:cxnSp>
          <p:nvCxnSpPr>
            <p:cNvPr id="36" name="Google Shape;86;p9">
              <a:extLst>
                <a:ext uri="{FF2B5EF4-FFF2-40B4-BE49-F238E27FC236}">
                  <a16:creationId xmlns:a16="http://schemas.microsoft.com/office/drawing/2014/main" id="{46AF5A6E-08FF-4705-8C56-B982DFD8EA1A}"/>
                </a:ext>
              </a:extLst>
            </p:cNvPr>
            <p:cNvCxnSpPr>
              <a:cxnSpLocks/>
            </p:cNvCxnSpPr>
            <p:nvPr/>
          </p:nvCxnSpPr>
          <p:spPr>
            <a:xfrm>
              <a:off x="7894514" y="3489486"/>
              <a:ext cx="574353" cy="0"/>
            </a:xfrm>
            <a:prstGeom prst="straightConnector1">
              <a:avLst/>
            </a:prstGeom>
            <a:ln w="98425" cap="flat" cmpd="sng" algn="ctr">
              <a:solidFill>
                <a:schemeClr val="bg2">
                  <a:lumMod val="40000"/>
                  <a:lumOff val="60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40" name="Google Shape;260;p76">
            <a:extLst>
              <a:ext uri="{FF2B5EF4-FFF2-40B4-BE49-F238E27FC236}">
                <a16:creationId xmlns:a16="http://schemas.microsoft.com/office/drawing/2014/main" id="{4011735B-2364-42E5-862E-D8943E2999F8}"/>
              </a:ext>
            </a:extLst>
          </p:cNvPr>
          <p:cNvSpPr txBox="1"/>
          <p:nvPr/>
        </p:nvSpPr>
        <p:spPr>
          <a:xfrm>
            <a:off x="5401756" y="5029015"/>
            <a:ext cx="1458749"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i="0" u="none" strike="noStrike" cap="none" dirty="0">
                <a:solidFill>
                  <a:srgbClr val="000000"/>
                </a:solidFill>
                <a:latin typeface="Arial"/>
                <a:ea typeface="Arial"/>
                <a:cs typeface="Arial"/>
                <a:sym typeface="Arial"/>
              </a:rPr>
              <a:t>Augment</a:t>
            </a:r>
            <a:endParaRPr sz="1600" i="0" u="none" strike="noStrike" cap="none" dirty="0">
              <a:solidFill>
                <a:srgbClr val="000000"/>
              </a:solidFill>
              <a:latin typeface="Arial"/>
              <a:ea typeface="Arial"/>
              <a:cs typeface="Arial"/>
              <a:sym typeface="Arial"/>
            </a:endParaRPr>
          </a:p>
        </p:txBody>
      </p:sp>
      <p:pic>
        <p:nvPicPr>
          <p:cNvPr id="41" name="Google Shape;394;p84">
            <a:extLst>
              <a:ext uri="{FF2B5EF4-FFF2-40B4-BE49-F238E27FC236}">
                <a16:creationId xmlns:a16="http://schemas.microsoft.com/office/drawing/2014/main" id="{5D4211BD-C3CA-4D65-AEF1-4E1AA27F27C9}"/>
              </a:ext>
            </a:extLst>
          </p:cNvPr>
          <p:cNvPicPr preferRelativeResize="0"/>
          <p:nvPr/>
        </p:nvPicPr>
        <p:blipFill rotWithShape="1">
          <a:blip r:embed="rId3">
            <a:alphaModFix/>
          </a:blip>
          <a:srcRect/>
          <a:stretch/>
        </p:blipFill>
        <p:spPr>
          <a:xfrm>
            <a:off x="4438264" y="5507020"/>
            <a:ext cx="3440664" cy="990190"/>
          </a:xfrm>
          <a:prstGeom prst="rect">
            <a:avLst/>
          </a:prstGeom>
          <a:noFill/>
          <a:ln>
            <a:noFill/>
          </a:ln>
        </p:spPr>
      </p:pic>
      <p:sp>
        <p:nvSpPr>
          <p:cNvPr id="42" name="더하기 기호 41">
            <a:extLst>
              <a:ext uri="{FF2B5EF4-FFF2-40B4-BE49-F238E27FC236}">
                <a16:creationId xmlns:a16="http://schemas.microsoft.com/office/drawing/2014/main" id="{003A6234-7F4F-4CD3-A716-0748B6B512EE}"/>
              </a:ext>
            </a:extLst>
          </p:cNvPr>
          <p:cNvSpPr/>
          <p:nvPr/>
        </p:nvSpPr>
        <p:spPr>
          <a:xfrm>
            <a:off x="5836939" y="4397659"/>
            <a:ext cx="627796" cy="631356"/>
          </a:xfrm>
          <a:prstGeom prst="mathPlus">
            <a:avLst>
              <a:gd name="adj1" fmla="val 10652"/>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aphicFrame>
        <p:nvGraphicFramePr>
          <p:cNvPr id="400" name="Google Shape;400;p85"/>
          <p:cNvGraphicFramePr/>
          <p:nvPr>
            <p:extLst>
              <p:ext uri="{D42A27DB-BD31-4B8C-83A1-F6EECF244321}">
                <p14:modId xmlns:p14="http://schemas.microsoft.com/office/powerpoint/2010/main" val="3244849576"/>
              </p:ext>
            </p:extLst>
          </p:nvPr>
        </p:nvGraphicFramePr>
        <p:xfrm>
          <a:off x="2158110" y="5270825"/>
          <a:ext cx="8055100" cy="963680"/>
        </p:xfrm>
        <a:graphic>
          <a:graphicData uri="http://schemas.openxmlformats.org/drawingml/2006/table">
            <a:tbl>
              <a:tblPr>
                <a:noFill/>
                <a:tableStyleId>{A6EFBB9B-87FA-4238-A1E2-887ACE0D1B00}</a:tableStyleId>
              </a:tblPr>
              <a:tblGrid>
                <a:gridCol w="838200">
                  <a:extLst>
                    <a:ext uri="{9D8B030D-6E8A-4147-A177-3AD203B41FA5}">
                      <a16:colId xmlns:a16="http://schemas.microsoft.com/office/drawing/2014/main" val="20000"/>
                    </a:ext>
                  </a:extLst>
                </a:gridCol>
                <a:gridCol w="835750">
                  <a:extLst>
                    <a:ext uri="{9D8B030D-6E8A-4147-A177-3AD203B41FA5}">
                      <a16:colId xmlns:a16="http://schemas.microsoft.com/office/drawing/2014/main" val="20001"/>
                    </a:ext>
                  </a:extLst>
                </a:gridCol>
                <a:gridCol w="1045050">
                  <a:extLst>
                    <a:ext uri="{9D8B030D-6E8A-4147-A177-3AD203B41FA5}">
                      <a16:colId xmlns:a16="http://schemas.microsoft.com/office/drawing/2014/main" val="20002"/>
                    </a:ext>
                  </a:extLst>
                </a:gridCol>
                <a:gridCol w="984050">
                  <a:extLst>
                    <a:ext uri="{9D8B030D-6E8A-4147-A177-3AD203B41FA5}">
                      <a16:colId xmlns:a16="http://schemas.microsoft.com/office/drawing/2014/main" val="20003"/>
                    </a:ext>
                  </a:extLst>
                </a:gridCol>
                <a:gridCol w="925175">
                  <a:extLst>
                    <a:ext uri="{9D8B030D-6E8A-4147-A177-3AD203B41FA5}">
                      <a16:colId xmlns:a16="http://schemas.microsoft.com/office/drawing/2014/main" val="20004"/>
                    </a:ext>
                  </a:extLst>
                </a:gridCol>
                <a:gridCol w="868525">
                  <a:extLst>
                    <a:ext uri="{9D8B030D-6E8A-4147-A177-3AD203B41FA5}">
                      <a16:colId xmlns:a16="http://schemas.microsoft.com/office/drawing/2014/main" val="20005"/>
                    </a:ext>
                  </a:extLst>
                </a:gridCol>
                <a:gridCol w="840200">
                  <a:extLst>
                    <a:ext uri="{9D8B030D-6E8A-4147-A177-3AD203B41FA5}">
                      <a16:colId xmlns:a16="http://schemas.microsoft.com/office/drawing/2014/main" val="20006"/>
                    </a:ext>
                  </a:extLst>
                </a:gridCol>
                <a:gridCol w="859075">
                  <a:extLst>
                    <a:ext uri="{9D8B030D-6E8A-4147-A177-3AD203B41FA5}">
                      <a16:colId xmlns:a16="http://schemas.microsoft.com/office/drawing/2014/main" val="20007"/>
                    </a:ext>
                  </a:extLst>
                </a:gridCol>
                <a:gridCol w="859075">
                  <a:extLst>
                    <a:ext uri="{9D8B030D-6E8A-4147-A177-3AD203B41FA5}">
                      <a16:colId xmlns:a16="http://schemas.microsoft.com/office/drawing/2014/main" val="20008"/>
                    </a:ext>
                  </a:extLst>
                </a:gridCol>
              </a:tblGrid>
              <a:tr h="477200">
                <a:tc>
                  <a:txBody>
                    <a:bodyPr/>
                    <a:lstStyle/>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batch/</a:t>
                      </a:r>
                      <a:endParaRPr baseline="0">
                        <a:ea typeface="맑은 고딕" panose="020B0503020000020004" pitchFamily="50" charset="-127"/>
                      </a:endParaRPr>
                    </a:p>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epoch</a:t>
                      </a:r>
                      <a:endParaRPr baseline="0">
                        <a:ea typeface="맑은 고딕" panose="020B0503020000020004" pitchFamily="50" charset="-127"/>
                      </a:endParaRPr>
                    </a:p>
                  </a:txBody>
                  <a:tcPr marL="43550" marR="43550" marT="0" marB="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activate</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optimizer</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train acc</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600" b="0" u="none" strike="noStrike" cap="none" baseline="0" dirty="0">
                          <a:latin typeface="맑은 고딕" panose="020B0503020000020004" pitchFamily="50" charset="-127"/>
                          <a:ea typeface="맑은 고딕" panose="020B0503020000020004" pitchFamily="50" charset="-127"/>
                          <a:cs typeface="Malgun Gothic"/>
                          <a:sym typeface="Malgun Gothic"/>
                        </a:rPr>
                        <a:t>train loss</a:t>
                      </a:r>
                      <a:endParaRPr baseline="0" dirty="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val acc</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val loss</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test acc</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test loss</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76000">
                <a:tc>
                  <a:txBody>
                    <a:bodyPr/>
                    <a:lstStyle/>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64/50</a:t>
                      </a:r>
                      <a:endParaRPr baseline="0">
                        <a:ea typeface="맑은 고딕" panose="020B0503020000020004" pitchFamily="50" charset="-127"/>
                      </a:endParaRPr>
                    </a:p>
                  </a:txBody>
                  <a:tcPr marL="43550" marR="43550" marT="0" marB="0" anchor="ctr">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softmax</a:t>
                      </a:r>
                      <a:endParaRPr sz="1600" b="0" u="none" strike="noStrike" cap="none" baseline="0">
                        <a:latin typeface="맑은 고딕" panose="020B0503020000020004" pitchFamily="50" charset="-127"/>
                        <a:ea typeface="맑은 고딕" panose="020B0503020000020004" pitchFamily="50" charset="-127"/>
                        <a:cs typeface="Malgun Gothic"/>
                        <a:sym typeface="Malgun Gothic"/>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600" b="0" u="none" strike="noStrike" cap="none" baseline="0">
                          <a:latin typeface="맑은 고딕" panose="020B0503020000020004" pitchFamily="50" charset="-127"/>
                          <a:ea typeface="맑은 고딕" panose="020B0503020000020004" pitchFamily="50" charset="-127"/>
                          <a:cs typeface="Malgun Gothic"/>
                          <a:sym typeface="Malgun Gothic"/>
                        </a:rPr>
                        <a:t>RMSprop</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600" b="0" u="none" strike="noStrike" cap="none" baseline="0">
                          <a:solidFill>
                            <a:srgbClr val="212121"/>
                          </a:solidFill>
                          <a:latin typeface="맑은 고딕" panose="020B0503020000020004" pitchFamily="50" charset="-127"/>
                          <a:ea typeface="맑은 고딕" panose="020B0503020000020004" pitchFamily="50" charset="-127"/>
                          <a:cs typeface="Courier New"/>
                          <a:sym typeface="Courier New"/>
                        </a:rPr>
                        <a:t>0.8513</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600" b="0" u="none" strike="noStrike" cap="none" baseline="0">
                          <a:solidFill>
                            <a:srgbClr val="212121"/>
                          </a:solidFill>
                          <a:latin typeface="맑은 고딕" panose="020B0503020000020004" pitchFamily="50" charset="-127"/>
                          <a:ea typeface="맑은 고딕" panose="020B0503020000020004" pitchFamily="50" charset="-127"/>
                          <a:cs typeface="Courier New"/>
                          <a:sym typeface="Courier New"/>
                        </a:rPr>
                        <a:t>0.3879</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600" b="0" u="none" strike="noStrike" cap="none" baseline="0" dirty="0">
                          <a:solidFill>
                            <a:srgbClr val="212121"/>
                          </a:solidFill>
                          <a:latin typeface="맑은 고딕" panose="020B0503020000020004" pitchFamily="50" charset="-127"/>
                          <a:ea typeface="맑은 고딕" panose="020B0503020000020004" pitchFamily="50" charset="-127"/>
                          <a:cs typeface="Courier New"/>
                          <a:sym typeface="Courier New"/>
                        </a:rPr>
                        <a:t>0.8073</a:t>
                      </a:r>
                      <a:endParaRPr baseline="0" dirty="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600" b="0" u="none" strike="noStrike" cap="none" baseline="0">
                          <a:solidFill>
                            <a:srgbClr val="212121"/>
                          </a:solidFill>
                          <a:latin typeface="맑은 고딕" panose="020B0503020000020004" pitchFamily="50" charset="-127"/>
                          <a:ea typeface="맑은 고딕" panose="020B0503020000020004" pitchFamily="50" charset="-127"/>
                          <a:cs typeface="Courier New"/>
                          <a:sym typeface="Courier New"/>
                        </a:rPr>
                        <a:t>0.5149</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600" b="0" u="none" strike="noStrike" cap="none" baseline="0">
                          <a:solidFill>
                            <a:srgbClr val="212121"/>
                          </a:solidFill>
                          <a:latin typeface="맑은 고딕" panose="020B0503020000020004" pitchFamily="50" charset="-127"/>
                          <a:ea typeface="맑은 고딕" panose="020B0503020000020004" pitchFamily="50" charset="-127"/>
                          <a:cs typeface="Courier New"/>
                          <a:sym typeface="Courier New"/>
                        </a:rPr>
                        <a:t>0.8081</a:t>
                      </a:r>
                      <a:endParaRPr baseline="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600" b="0" u="none" strike="noStrike" cap="none" baseline="0" dirty="0">
                          <a:solidFill>
                            <a:srgbClr val="212121"/>
                          </a:solidFill>
                          <a:latin typeface="맑은 고딕" panose="020B0503020000020004" pitchFamily="50" charset="-127"/>
                          <a:ea typeface="맑은 고딕" panose="020B0503020000020004" pitchFamily="50" charset="-127"/>
                          <a:cs typeface="Courier New"/>
                          <a:sym typeface="Courier New"/>
                        </a:rPr>
                        <a:t>0.5113</a:t>
                      </a:r>
                      <a:endParaRPr baseline="0" dirty="0">
                        <a:ea typeface="맑은 고딕" panose="020B0503020000020004" pitchFamily="50" charset="-127"/>
                      </a:endParaRPr>
                    </a:p>
                  </a:txBody>
                  <a:tcPr marL="43550" marR="43550" marT="0" marB="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pic>
        <p:nvPicPr>
          <p:cNvPr id="401" name="Google Shape;401;p85"/>
          <p:cNvPicPr preferRelativeResize="0"/>
          <p:nvPr/>
        </p:nvPicPr>
        <p:blipFill rotWithShape="1">
          <a:blip r:embed="rId3">
            <a:alphaModFix/>
          </a:blip>
          <a:srcRect/>
          <a:stretch/>
        </p:blipFill>
        <p:spPr>
          <a:xfrm>
            <a:off x="1137157" y="1302683"/>
            <a:ext cx="4933950" cy="3400425"/>
          </a:xfrm>
          <a:prstGeom prst="rect">
            <a:avLst/>
          </a:prstGeom>
          <a:noFill/>
          <a:ln>
            <a:noFill/>
          </a:ln>
        </p:spPr>
      </p:pic>
      <p:pic>
        <p:nvPicPr>
          <p:cNvPr id="402" name="Google Shape;402;p85"/>
          <p:cNvPicPr preferRelativeResize="0"/>
          <p:nvPr/>
        </p:nvPicPr>
        <p:blipFill rotWithShape="1">
          <a:blip r:embed="rId4">
            <a:alphaModFix/>
          </a:blip>
          <a:srcRect/>
          <a:stretch/>
        </p:blipFill>
        <p:spPr>
          <a:xfrm>
            <a:off x="6352198" y="1369358"/>
            <a:ext cx="4599820" cy="3400424"/>
          </a:xfrm>
          <a:prstGeom prst="rect">
            <a:avLst/>
          </a:prstGeom>
          <a:noFill/>
          <a:ln>
            <a:noFill/>
          </a:ln>
        </p:spPr>
      </p:pic>
      <p:sp>
        <p:nvSpPr>
          <p:cNvPr id="5" name="Google Shape;180;g12411de2012_0_65">
            <a:extLst>
              <a:ext uri="{FF2B5EF4-FFF2-40B4-BE49-F238E27FC236}">
                <a16:creationId xmlns:a16="http://schemas.microsoft.com/office/drawing/2014/main" id="{509F1AC0-5EE5-4951-849D-77193B3E8DDD}"/>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6" name="텍스트 개체 틀 2">
            <a:extLst>
              <a:ext uri="{FF2B5EF4-FFF2-40B4-BE49-F238E27FC236}">
                <a16:creationId xmlns:a16="http://schemas.microsoft.com/office/drawing/2014/main" id="{E237033D-0EF9-444A-960F-AC85700A89E1}"/>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86"/>
          <p:cNvPicPr preferRelativeResize="0"/>
          <p:nvPr/>
        </p:nvPicPr>
        <p:blipFill rotWithShape="1">
          <a:blip r:embed="rId3">
            <a:alphaModFix/>
          </a:blip>
          <a:srcRect/>
          <a:stretch/>
        </p:blipFill>
        <p:spPr>
          <a:xfrm>
            <a:off x="779765" y="2621968"/>
            <a:ext cx="5181153" cy="2164671"/>
          </a:xfrm>
          <a:prstGeom prst="rect">
            <a:avLst/>
          </a:prstGeom>
          <a:noFill/>
          <a:ln>
            <a:noFill/>
          </a:ln>
        </p:spPr>
      </p:pic>
      <p:pic>
        <p:nvPicPr>
          <p:cNvPr id="408" name="Google Shape;408;p86"/>
          <p:cNvPicPr preferRelativeResize="0"/>
          <p:nvPr/>
        </p:nvPicPr>
        <p:blipFill rotWithShape="1">
          <a:blip r:embed="rId4">
            <a:alphaModFix/>
          </a:blip>
          <a:srcRect/>
          <a:stretch/>
        </p:blipFill>
        <p:spPr>
          <a:xfrm>
            <a:off x="6096000" y="1581950"/>
            <a:ext cx="5563082" cy="4244708"/>
          </a:xfrm>
          <a:prstGeom prst="rect">
            <a:avLst/>
          </a:prstGeom>
          <a:noFill/>
          <a:ln>
            <a:noFill/>
          </a:ln>
        </p:spPr>
      </p:pic>
      <p:sp>
        <p:nvSpPr>
          <p:cNvPr id="409" name="Google Shape;409;p86"/>
          <p:cNvSpPr txBox="1"/>
          <p:nvPr/>
        </p:nvSpPr>
        <p:spPr>
          <a:xfrm>
            <a:off x="1137157" y="960965"/>
            <a:ext cx="387391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i="0" u="none" strike="noStrike" cap="none" dirty="0">
                <a:solidFill>
                  <a:srgbClr val="000000"/>
                </a:solidFill>
                <a:latin typeface="Arial"/>
                <a:ea typeface="Arial"/>
                <a:cs typeface="Arial"/>
                <a:sym typeface="Arial"/>
              </a:rPr>
              <a:t>Confusion </a:t>
            </a:r>
            <a:r>
              <a:rPr lang="en-US" sz="1800" dirty="0"/>
              <a:t>matrix</a:t>
            </a:r>
            <a:endParaRPr sz="1800" i="0" u="none" strike="noStrike" cap="none" dirty="0">
              <a:solidFill>
                <a:srgbClr val="000000"/>
              </a:solidFill>
              <a:latin typeface="Arial"/>
              <a:ea typeface="Arial"/>
              <a:cs typeface="Arial"/>
              <a:sym typeface="Arial"/>
            </a:endParaRPr>
          </a:p>
        </p:txBody>
      </p:sp>
      <p:sp>
        <p:nvSpPr>
          <p:cNvPr id="5" name="Google Shape;180;g12411de2012_0_65">
            <a:extLst>
              <a:ext uri="{FF2B5EF4-FFF2-40B4-BE49-F238E27FC236}">
                <a16:creationId xmlns:a16="http://schemas.microsoft.com/office/drawing/2014/main" id="{38F28F7B-AA47-4430-B96F-6963D4FDC873}"/>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6" name="텍스트 개체 틀 2">
            <a:extLst>
              <a:ext uri="{FF2B5EF4-FFF2-40B4-BE49-F238E27FC236}">
                <a16:creationId xmlns:a16="http://schemas.microsoft.com/office/drawing/2014/main" id="{1017F9A2-6E70-4576-B606-1230B3156E0F}"/>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87"/>
          <p:cNvPicPr preferRelativeResize="0"/>
          <p:nvPr/>
        </p:nvPicPr>
        <p:blipFill rotWithShape="1">
          <a:blip r:embed="rId3">
            <a:alphaModFix/>
          </a:blip>
          <a:srcRect/>
          <a:stretch/>
        </p:blipFill>
        <p:spPr>
          <a:xfrm>
            <a:off x="2014537" y="1466850"/>
            <a:ext cx="8162925" cy="5391150"/>
          </a:xfrm>
          <a:prstGeom prst="rect">
            <a:avLst/>
          </a:prstGeom>
          <a:noFill/>
          <a:ln>
            <a:noFill/>
          </a:ln>
        </p:spPr>
      </p:pic>
      <p:sp>
        <p:nvSpPr>
          <p:cNvPr id="415" name="Google Shape;415;p87"/>
          <p:cNvSpPr txBox="1"/>
          <p:nvPr/>
        </p:nvSpPr>
        <p:spPr>
          <a:xfrm>
            <a:off x="1137157" y="940849"/>
            <a:ext cx="319548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i="0" u="none" strike="noStrike" cap="none" dirty="0">
                <a:solidFill>
                  <a:srgbClr val="000000"/>
                </a:solidFill>
                <a:latin typeface="Arial"/>
                <a:ea typeface="Arial"/>
                <a:cs typeface="Arial"/>
                <a:sym typeface="Arial"/>
              </a:rPr>
              <a:t>Image test prediction</a:t>
            </a:r>
            <a:endParaRPr sz="1800" i="0" u="none" strike="noStrike" cap="none" dirty="0">
              <a:solidFill>
                <a:srgbClr val="000000"/>
              </a:solidFill>
              <a:latin typeface="Arial"/>
              <a:ea typeface="Arial"/>
              <a:cs typeface="Arial"/>
              <a:sym typeface="Arial"/>
            </a:endParaRPr>
          </a:p>
        </p:txBody>
      </p:sp>
      <p:sp>
        <p:nvSpPr>
          <p:cNvPr id="4" name="Google Shape;180;g12411de2012_0_65">
            <a:extLst>
              <a:ext uri="{FF2B5EF4-FFF2-40B4-BE49-F238E27FC236}">
                <a16:creationId xmlns:a16="http://schemas.microsoft.com/office/drawing/2014/main" id="{D57AFC31-70AD-4464-82A6-76F2DA8608D4}"/>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dirty="0">
                <a:latin typeface="noto"/>
              </a:rPr>
              <a:t>Modeling</a:t>
            </a:r>
            <a:endParaRPr lang="ko-KR" altLang="en-US" sz="3200" b="1" dirty="0"/>
          </a:p>
        </p:txBody>
      </p:sp>
      <p:sp>
        <p:nvSpPr>
          <p:cNvPr id="5" name="텍스트 개체 틀 2">
            <a:extLst>
              <a:ext uri="{FF2B5EF4-FFF2-40B4-BE49-F238E27FC236}">
                <a16:creationId xmlns:a16="http://schemas.microsoft.com/office/drawing/2014/main" id="{456F5FA0-C913-4480-A7BC-0005D78AF586}"/>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05</a:t>
            </a:r>
            <a:endParaRPr lang="ko-KR" altLang="en-US" sz="6000" b="1" dirty="0">
              <a:latin typeface="맑은 고딕" panose="020B0503020000020004" pitchFamily="50" charset="-12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6" name="Google Shape;180;g12411de2012_0_65">
            <a:extLst>
              <a:ext uri="{FF2B5EF4-FFF2-40B4-BE49-F238E27FC236}">
                <a16:creationId xmlns:a16="http://schemas.microsoft.com/office/drawing/2014/main" id="{F65176D8-B180-4605-8ACF-AE659EF682F3}"/>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System Operator Guidelines</a:t>
            </a:r>
            <a:endParaRPr lang="ko-KR" altLang="en-US" sz="3200" b="1" dirty="0"/>
          </a:p>
        </p:txBody>
      </p:sp>
      <p:sp>
        <p:nvSpPr>
          <p:cNvPr id="7" name="텍스트 개체 틀 2">
            <a:extLst>
              <a:ext uri="{FF2B5EF4-FFF2-40B4-BE49-F238E27FC236}">
                <a16:creationId xmlns:a16="http://schemas.microsoft.com/office/drawing/2014/main" id="{85EEDF38-14E8-4173-8BC1-13B16C88B647}"/>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06</a:t>
            </a:r>
            <a:endParaRPr lang="ko-KR" altLang="en-US" sz="6000" b="1" dirty="0">
              <a:latin typeface="맑은 고딕" panose="020B0503020000020004" pitchFamily="50" charset="-127"/>
            </a:endParaRPr>
          </a:p>
        </p:txBody>
      </p:sp>
      <p:sp>
        <p:nvSpPr>
          <p:cNvPr id="4" name="TextBox 3">
            <a:extLst>
              <a:ext uri="{FF2B5EF4-FFF2-40B4-BE49-F238E27FC236}">
                <a16:creationId xmlns:a16="http://schemas.microsoft.com/office/drawing/2014/main" id="{31B552CD-8589-4740-BAAC-4E0EF59CFCC3}"/>
              </a:ext>
            </a:extLst>
          </p:cNvPr>
          <p:cNvSpPr txBox="1"/>
          <p:nvPr/>
        </p:nvSpPr>
        <p:spPr>
          <a:xfrm>
            <a:off x="4822722" y="1061223"/>
            <a:ext cx="2546555" cy="338554"/>
          </a:xfrm>
          <a:prstGeom prst="rect">
            <a:avLst/>
          </a:prstGeom>
          <a:noFill/>
        </p:spPr>
        <p:txBody>
          <a:bodyPr wrap="square" rtlCol="0">
            <a:spAutoFit/>
          </a:bodyPr>
          <a:lstStyle/>
          <a:p>
            <a:r>
              <a:rPr lang="en-US" altLang="ko-KR" sz="1600" b="1" dirty="0"/>
              <a:t>                Main</a:t>
            </a:r>
            <a:endParaRPr lang="ko-KR" altLang="en-US" sz="1600" b="1" dirty="0"/>
          </a:p>
        </p:txBody>
      </p:sp>
      <p:pic>
        <p:nvPicPr>
          <p:cNvPr id="8" name="그림 7">
            <a:extLst>
              <a:ext uri="{FF2B5EF4-FFF2-40B4-BE49-F238E27FC236}">
                <a16:creationId xmlns:a16="http://schemas.microsoft.com/office/drawing/2014/main" id="{5C06382F-FFD9-4C33-9786-2622556377F9}"/>
              </a:ext>
            </a:extLst>
          </p:cNvPr>
          <p:cNvPicPr>
            <a:picLocks noChangeAspect="1"/>
          </p:cNvPicPr>
          <p:nvPr/>
        </p:nvPicPr>
        <p:blipFill>
          <a:blip r:embed="rId3"/>
          <a:stretch>
            <a:fillRect/>
          </a:stretch>
        </p:blipFill>
        <p:spPr>
          <a:xfrm>
            <a:off x="3292663" y="1363504"/>
            <a:ext cx="6530906" cy="5494496"/>
          </a:xfrm>
          <a:prstGeom prst="rect">
            <a:avLst/>
          </a:prstGeom>
          <a:ln>
            <a:solidFill>
              <a:schemeClr val="tx1"/>
            </a:solidFill>
          </a:ln>
        </p:spPr>
      </p:pic>
      <p:sp>
        <p:nvSpPr>
          <p:cNvPr id="2" name="직사각형 1">
            <a:extLst>
              <a:ext uri="{FF2B5EF4-FFF2-40B4-BE49-F238E27FC236}">
                <a16:creationId xmlns:a16="http://schemas.microsoft.com/office/drawing/2014/main" id="{A07BF665-C465-451D-944A-6EFF7CEEABDC}"/>
              </a:ext>
            </a:extLst>
          </p:cNvPr>
          <p:cNvSpPr/>
          <p:nvPr/>
        </p:nvSpPr>
        <p:spPr>
          <a:xfrm>
            <a:off x="3972232" y="5683045"/>
            <a:ext cx="1288026" cy="452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5A95DE72-D479-4208-9385-C7EE51907F3A}"/>
              </a:ext>
            </a:extLst>
          </p:cNvPr>
          <p:cNvCxnSpPr>
            <a:stCxn id="2" idx="1"/>
          </p:cNvCxnSpPr>
          <p:nvPr/>
        </p:nvCxnSpPr>
        <p:spPr>
          <a:xfrm flipH="1">
            <a:off x="2821858" y="5909187"/>
            <a:ext cx="115037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A47570-1EA4-4B0B-B264-12D74F88D886}"/>
              </a:ext>
            </a:extLst>
          </p:cNvPr>
          <p:cNvSpPr txBox="1"/>
          <p:nvPr/>
        </p:nvSpPr>
        <p:spPr>
          <a:xfrm>
            <a:off x="1986116" y="5539855"/>
            <a:ext cx="835742" cy="738664"/>
          </a:xfrm>
          <a:prstGeom prst="rect">
            <a:avLst/>
          </a:prstGeom>
          <a:noFill/>
        </p:spPr>
        <p:txBody>
          <a:bodyPr wrap="square" rtlCol="0">
            <a:spAutoFit/>
          </a:bodyPr>
          <a:lstStyle/>
          <a:p>
            <a:r>
              <a:rPr lang="en-US" altLang="ko-KR" dirty="0"/>
              <a:t>Face image capture</a:t>
            </a:r>
            <a:endParaRPr lang="ko-KR" altLang="en-US" dirty="0"/>
          </a:p>
        </p:txBody>
      </p:sp>
      <p:sp>
        <p:nvSpPr>
          <p:cNvPr id="10" name="직사각형 9">
            <a:extLst>
              <a:ext uri="{FF2B5EF4-FFF2-40B4-BE49-F238E27FC236}">
                <a16:creationId xmlns:a16="http://schemas.microsoft.com/office/drawing/2014/main" id="{C7FC2C05-BFCC-4391-B446-569AF507B056}"/>
              </a:ext>
            </a:extLst>
          </p:cNvPr>
          <p:cNvSpPr/>
          <p:nvPr/>
        </p:nvSpPr>
        <p:spPr>
          <a:xfrm>
            <a:off x="5939827" y="5663380"/>
            <a:ext cx="1288026" cy="452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771073A-2A74-4F3E-B846-8B8C4E49252E}"/>
              </a:ext>
            </a:extLst>
          </p:cNvPr>
          <p:cNvSpPr txBox="1"/>
          <p:nvPr/>
        </p:nvSpPr>
        <p:spPr>
          <a:xfrm>
            <a:off x="6848168" y="6413998"/>
            <a:ext cx="1288026" cy="307777"/>
          </a:xfrm>
          <a:prstGeom prst="rect">
            <a:avLst/>
          </a:prstGeom>
          <a:noFill/>
        </p:spPr>
        <p:txBody>
          <a:bodyPr wrap="square" rtlCol="0">
            <a:spAutoFit/>
          </a:bodyPr>
          <a:lstStyle/>
          <a:p>
            <a:r>
              <a:rPr lang="en-US" altLang="ko-KR" dirty="0"/>
              <a:t>Photo upload</a:t>
            </a:r>
            <a:endParaRPr lang="ko-KR" altLang="en-US" dirty="0"/>
          </a:p>
        </p:txBody>
      </p:sp>
      <p:sp>
        <p:nvSpPr>
          <p:cNvPr id="14" name="직사각형 13">
            <a:extLst>
              <a:ext uri="{FF2B5EF4-FFF2-40B4-BE49-F238E27FC236}">
                <a16:creationId xmlns:a16="http://schemas.microsoft.com/office/drawing/2014/main" id="{526352FB-42CE-4E2A-B327-61BF886AAE18}"/>
              </a:ext>
            </a:extLst>
          </p:cNvPr>
          <p:cNvSpPr/>
          <p:nvPr/>
        </p:nvSpPr>
        <p:spPr>
          <a:xfrm>
            <a:off x="8062451" y="5659433"/>
            <a:ext cx="1288026" cy="452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연결선: 꺾임 15">
            <a:extLst>
              <a:ext uri="{FF2B5EF4-FFF2-40B4-BE49-F238E27FC236}">
                <a16:creationId xmlns:a16="http://schemas.microsoft.com/office/drawing/2014/main" id="{188E7411-15BF-4118-8CD1-EAEC33E87B88}"/>
              </a:ext>
            </a:extLst>
          </p:cNvPr>
          <p:cNvCxnSpPr>
            <a:stCxn id="10" idx="3"/>
          </p:cNvCxnSpPr>
          <p:nvPr/>
        </p:nvCxnSpPr>
        <p:spPr>
          <a:xfrm>
            <a:off x="7227853" y="5889522"/>
            <a:ext cx="264328" cy="560439"/>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2209464B-E036-474E-A214-C47FF09F8F62}"/>
              </a:ext>
            </a:extLst>
          </p:cNvPr>
          <p:cNvCxnSpPr>
            <a:stCxn id="14" idx="3"/>
          </p:cNvCxnSpPr>
          <p:nvPr/>
        </p:nvCxnSpPr>
        <p:spPr>
          <a:xfrm>
            <a:off x="9350477" y="5885575"/>
            <a:ext cx="59976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17C65F2-678F-4EB6-BF4B-1C608ED252A9}"/>
              </a:ext>
            </a:extLst>
          </p:cNvPr>
          <p:cNvSpPr txBox="1"/>
          <p:nvPr/>
        </p:nvSpPr>
        <p:spPr>
          <a:xfrm>
            <a:off x="10054626" y="5683045"/>
            <a:ext cx="1505480" cy="523220"/>
          </a:xfrm>
          <a:prstGeom prst="rect">
            <a:avLst/>
          </a:prstGeom>
          <a:noFill/>
        </p:spPr>
        <p:txBody>
          <a:bodyPr wrap="square" rtlCol="0">
            <a:spAutoFit/>
          </a:bodyPr>
          <a:lstStyle/>
          <a:p>
            <a:r>
              <a:rPr lang="en-US" altLang="ko-KR" dirty="0"/>
              <a:t>Other songs recommendation</a:t>
            </a:r>
            <a:endParaRPr lang="ko-KR"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19;g1218f542e7b_0_22">
            <a:extLst>
              <a:ext uri="{FF2B5EF4-FFF2-40B4-BE49-F238E27FC236}">
                <a16:creationId xmlns:a16="http://schemas.microsoft.com/office/drawing/2014/main" id="{27AA9EFA-8D08-4D6C-9848-F3B816C71766}"/>
              </a:ext>
            </a:extLst>
          </p:cNvPr>
          <p:cNvSpPr txBox="1"/>
          <p:nvPr/>
        </p:nvSpPr>
        <p:spPr>
          <a:xfrm>
            <a:off x="1230572" y="1885540"/>
            <a:ext cx="4010022" cy="8001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altLang="ko-KR" sz="2000" b="0" i="0" dirty="0">
                <a:solidFill>
                  <a:srgbClr val="000000"/>
                </a:solidFill>
                <a:effectLst/>
                <a:latin typeface="noto"/>
              </a:rPr>
              <a:t>After Capturing, analyze facial emotions from the camera</a:t>
            </a:r>
            <a:endParaRPr sz="1700" b="1" i="0" u="none" strike="noStrike" cap="none" dirty="0">
              <a:solidFill>
                <a:srgbClr val="000000"/>
              </a:solidFill>
              <a:latin typeface="Arial"/>
              <a:ea typeface="Arial"/>
              <a:cs typeface="Arial"/>
              <a:sym typeface="Arial"/>
            </a:endParaRPr>
          </a:p>
        </p:txBody>
      </p:sp>
      <p:sp>
        <p:nvSpPr>
          <p:cNvPr id="8" name="Google Shape;180;g12411de2012_0_65">
            <a:extLst>
              <a:ext uri="{FF2B5EF4-FFF2-40B4-BE49-F238E27FC236}">
                <a16:creationId xmlns:a16="http://schemas.microsoft.com/office/drawing/2014/main" id="{5744942B-022D-47A3-AE61-23321B708A25}"/>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System Operator Guidelines</a:t>
            </a:r>
            <a:endParaRPr lang="ko-KR" altLang="en-US" sz="3200" b="1" dirty="0"/>
          </a:p>
        </p:txBody>
      </p:sp>
      <p:sp>
        <p:nvSpPr>
          <p:cNvPr id="9" name="텍스트 개체 틀 2">
            <a:extLst>
              <a:ext uri="{FF2B5EF4-FFF2-40B4-BE49-F238E27FC236}">
                <a16:creationId xmlns:a16="http://schemas.microsoft.com/office/drawing/2014/main" id="{E2A1DFBC-3811-45B1-B868-3E839B09C714}"/>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06</a:t>
            </a:r>
            <a:endParaRPr lang="ko-KR" altLang="en-US" sz="6000" b="1" dirty="0">
              <a:latin typeface="맑은 고딕" panose="020B0503020000020004" pitchFamily="50" charset="-127"/>
            </a:endParaRPr>
          </a:p>
        </p:txBody>
      </p:sp>
      <p:pic>
        <p:nvPicPr>
          <p:cNvPr id="3" name="그림 2">
            <a:extLst>
              <a:ext uri="{FF2B5EF4-FFF2-40B4-BE49-F238E27FC236}">
                <a16:creationId xmlns:a16="http://schemas.microsoft.com/office/drawing/2014/main" id="{B044B449-CD32-4815-BF19-7336DBB505CE}"/>
              </a:ext>
            </a:extLst>
          </p:cNvPr>
          <p:cNvPicPr>
            <a:picLocks noChangeAspect="1"/>
          </p:cNvPicPr>
          <p:nvPr/>
        </p:nvPicPr>
        <p:blipFill>
          <a:blip r:embed="rId2"/>
          <a:stretch>
            <a:fillRect/>
          </a:stretch>
        </p:blipFill>
        <p:spPr>
          <a:xfrm>
            <a:off x="1580488" y="2924226"/>
            <a:ext cx="2844028" cy="2982761"/>
          </a:xfrm>
          <a:prstGeom prst="rect">
            <a:avLst/>
          </a:prstGeom>
        </p:spPr>
      </p:pic>
      <p:pic>
        <p:nvPicPr>
          <p:cNvPr id="6" name="그림 5">
            <a:extLst>
              <a:ext uri="{FF2B5EF4-FFF2-40B4-BE49-F238E27FC236}">
                <a16:creationId xmlns:a16="http://schemas.microsoft.com/office/drawing/2014/main" id="{2C0C1691-0A98-4778-AE99-AC4164001481}"/>
              </a:ext>
            </a:extLst>
          </p:cNvPr>
          <p:cNvPicPr>
            <a:picLocks noChangeAspect="1"/>
          </p:cNvPicPr>
          <p:nvPr/>
        </p:nvPicPr>
        <p:blipFill>
          <a:blip r:embed="rId3"/>
          <a:stretch>
            <a:fillRect/>
          </a:stretch>
        </p:blipFill>
        <p:spPr>
          <a:xfrm>
            <a:off x="8057606" y="1054984"/>
            <a:ext cx="3372321" cy="5515745"/>
          </a:xfrm>
          <a:prstGeom prst="rect">
            <a:avLst/>
          </a:prstGeom>
        </p:spPr>
      </p:pic>
      <p:sp>
        <p:nvSpPr>
          <p:cNvPr id="12" name="화살표: 오른쪽 11">
            <a:extLst>
              <a:ext uri="{FF2B5EF4-FFF2-40B4-BE49-F238E27FC236}">
                <a16:creationId xmlns:a16="http://schemas.microsoft.com/office/drawing/2014/main" id="{410D530D-F0D0-483E-9613-61896194C1EA}"/>
              </a:ext>
            </a:extLst>
          </p:cNvPr>
          <p:cNvSpPr/>
          <p:nvPr/>
        </p:nvSpPr>
        <p:spPr>
          <a:xfrm>
            <a:off x="5729783" y="3970172"/>
            <a:ext cx="1551369" cy="724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B1C09F28-45D9-49A7-AAB9-E93972A1BDDB}"/>
              </a:ext>
            </a:extLst>
          </p:cNvPr>
          <p:cNvSpPr txBox="1"/>
          <p:nvPr/>
        </p:nvSpPr>
        <p:spPr>
          <a:xfrm>
            <a:off x="5729783" y="2243196"/>
            <a:ext cx="1646536" cy="1569660"/>
          </a:xfrm>
          <a:prstGeom prst="rect">
            <a:avLst/>
          </a:prstGeom>
          <a:noFill/>
        </p:spPr>
        <p:txBody>
          <a:bodyPr wrap="square" rtlCol="0">
            <a:spAutoFit/>
          </a:bodyPr>
          <a:lstStyle/>
          <a:p>
            <a:r>
              <a:rPr lang="en-US" altLang="ko-KR" sz="1600" b="0" i="0" dirty="0">
                <a:solidFill>
                  <a:srgbClr val="000000"/>
                </a:solidFill>
                <a:effectLst/>
                <a:latin typeface="noto"/>
              </a:rPr>
              <a:t>A song recommendation to calm your heart down for your surprised feelings</a:t>
            </a:r>
            <a:endParaRPr lang="ko-KR" altLang="en-US" sz="1600" dirty="0"/>
          </a:p>
        </p:txBody>
      </p:sp>
    </p:spTree>
    <p:extLst>
      <p:ext uri="{BB962C8B-B14F-4D97-AF65-F5344CB8AC3E}">
        <p14:creationId xmlns:p14="http://schemas.microsoft.com/office/powerpoint/2010/main" val="3196881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CF0757B-384C-4142-8BD8-46D3F5338BF2}"/>
              </a:ext>
            </a:extLst>
          </p:cNvPr>
          <p:cNvPicPr>
            <a:picLocks noChangeAspect="1"/>
          </p:cNvPicPr>
          <p:nvPr/>
        </p:nvPicPr>
        <p:blipFill>
          <a:blip r:embed="rId2"/>
          <a:stretch>
            <a:fillRect/>
          </a:stretch>
        </p:blipFill>
        <p:spPr>
          <a:xfrm>
            <a:off x="7188915" y="1698498"/>
            <a:ext cx="3324031" cy="5159502"/>
          </a:xfrm>
          <a:prstGeom prst="rect">
            <a:avLst/>
          </a:prstGeom>
        </p:spPr>
      </p:pic>
      <p:pic>
        <p:nvPicPr>
          <p:cNvPr id="5" name="Google Shape;325;g1218f542e7b_0_7">
            <a:extLst>
              <a:ext uri="{FF2B5EF4-FFF2-40B4-BE49-F238E27FC236}">
                <a16:creationId xmlns:a16="http://schemas.microsoft.com/office/drawing/2014/main" id="{A2EE34DE-29C0-4E71-99AF-027CF22FE6EC}"/>
              </a:ext>
            </a:extLst>
          </p:cNvPr>
          <p:cNvPicPr preferRelativeResize="0"/>
          <p:nvPr/>
        </p:nvPicPr>
        <p:blipFill rotWithShape="1">
          <a:blip r:embed="rId3">
            <a:alphaModFix/>
          </a:blip>
          <a:srcRect/>
          <a:stretch/>
        </p:blipFill>
        <p:spPr>
          <a:xfrm>
            <a:off x="1865940" y="1868130"/>
            <a:ext cx="4541467" cy="4750262"/>
          </a:xfrm>
          <a:prstGeom prst="rect">
            <a:avLst/>
          </a:prstGeom>
          <a:noFill/>
          <a:ln>
            <a:noFill/>
          </a:ln>
        </p:spPr>
      </p:pic>
      <p:sp>
        <p:nvSpPr>
          <p:cNvPr id="6" name="Google Shape;327;g1218f542e7b_0_7">
            <a:extLst>
              <a:ext uri="{FF2B5EF4-FFF2-40B4-BE49-F238E27FC236}">
                <a16:creationId xmlns:a16="http://schemas.microsoft.com/office/drawing/2014/main" id="{97B4D32E-D7CB-4904-9A5C-1EA1E59DCC68}"/>
              </a:ext>
            </a:extLst>
          </p:cNvPr>
          <p:cNvSpPr txBox="1"/>
          <p:nvPr/>
        </p:nvSpPr>
        <p:spPr>
          <a:xfrm>
            <a:off x="1865940" y="1207202"/>
            <a:ext cx="52116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ko-KR" sz="1600" b="1" i="0" u="none" strike="noStrike" cap="none" dirty="0">
                <a:solidFill>
                  <a:srgbClr val="000000"/>
                </a:solidFill>
                <a:latin typeface="Arial"/>
                <a:ea typeface="Arial"/>
                <a:cs typeface="Arial"/>
                <a:sym typeface="Arial"/>
              </a:rPr>
              <a:t>사진 업로드 기능</a:t>
            </a:r>
            <a:r>
              <a:rPr lang="ko-KR" sz="1400" b="1" i="0" u="none" strike="noStrike" cap="none" dirty="0">
                <a:solidFill>
                  <a:srgbClr val="000000"/>
                </a:solidFill>
                <a:latin typeface="Arial"/>
                <a:ea typeface="Arial"/>
                <a:cs typeface="Arial"/>
                <a:sym typeface="Arial"/>
              </a:rPr>
              <a:t> </a:t>
            </a:r>
            <a:endParaRPr sz="1400" b="1" i="0" u="none" strike="noStrike" cap="none" dirty="0">
              <a:solidFill>
                <a:srgbClr val="000000"/>
              </a:solidFill>
              <a:latin typeface="Arial"/>
              <a:ea typeface="Arial"/>
              <a:cs typeface="Arial"/>
              <a:sym typeface="Arial"/>
            </a:endParaRPr>
          </a:p>
        </p:txBody>
      </p:sp>
      <p:sp>
        <p:nvSpPr>
          <p:cNvPr id="7" name="Google Shape;180;g12411de2012_0_65">
            <a:extLst>
              <a:ext uri="{FF2B5EF4-FFF2-40B4-BE49-F238E27FC236}">
                <a16:creationId xmlns:a16="http://schemas.microsoft.com/office/drawing/2014/main" id="{11A5E13B-55B7-409C-968C-3FA1779AF7E1}"/>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System Operator Guidelines</a:t>
            </a:r>
            <a:endParaRPr lang="ko-KR" altLang="en-US" sz="3200" b="1" dirty="0"/>
          </a:p>
        </p:txBody>
      </p:sp>
      <p:sp>
        <p:nvSpPr>
          <p:cNvPr id="8" name="텍스트 개체 틀 2">
            <a:extLst>
              <a:ext uri="{FF2B5EF4-FFF2-40B4-BE49-F238E27FC236}">
                <a16:creationId xmlns:a16="http://schemas.microsoft.com/office/drawing/2014/main" id="{8E2E806B-C965-4822-BF9D-1F0F41961387}"/>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06</a:t>
            </a:r>
            <a:endParaRPr lang="ko-KR" altLang="en-US" sz="6000" b="1" dirty="0">
              <a:latin typeface="맑은 고딕" panose="020B0503020000020004" pitchFamily="50" charset="-127"/>
            </a:endParaRPr>
          </a:p>
        </p:txBody>
      </p:sp>
      <p:sp>
        <p:nvSpPr>
          <p:cNvPr id="2" name="TextBox 1">
            <a:extLst>
              <a:ext uri="{FF2B5EF4-FFF2-40B4-BE49-F238E27FC236}">
                <a16:creationId xmlns:a16="http://schemas.microsoft.com/office/drawing/2014/main" id="{76626191-D53A-4C49-90AF-29A10874C577}"/>
              </a:ext>
            </a:extLst>
          </p:cNvPr>
          <p:cNvSpPr txBox="1"/>
          <p:nvPr/>
        </p:nvSpPr>
        <p:spPr>
          <a:xfrm>
            <a:off x="3923071" y="1239109"/>
            <a:ext cx="2720310" cy="338554"/>
          </a:xfrm>
          <a:prstGeom prst="rect">
            <a:avLst/>
          </a:prstGeom>
          <a:noFill/>
        </p:spPr>
        <p:txBody>
          <a:bodyPr wrap="square" rtlCol="0">
            <a:spAutoFit/>
          </a:bodyPr>
          <a:lstStyle/>
          <a:p>
            <a:r>
              <a:rPr lang="en-US" altLang="ko-KR" sz="1600" dirty="0"/>
              <a:t>Photo</a:t>
            </a:r>
            <a:r>
              <a:rPr lang="ko-KR" altLang="en-US" sz="1600" dirty="0"/>
              <a:t> </a:t>
            </a:r>
            <a:r>
              <a:rPr lang="en-US" altLang="ko-KR" sz="1600" dirty="0"/>
              <a:t>Upload</a:t>
            </a:r>
            <a:r>
              <a:rPr lang="ko-KR" altLang="en-US" sz="1600" dirty="0"/>
              <a:t> </a:t>
            </a:r>
            <a:r>
              <a:rPr lang="en-US" altLang="ko-KR" sz="1600" dirty="0"/>
              <a:t>function</a:t>
            </a:r>
          </a:p>
        </p:txBody>
      </p:sp>
      <p:sp>
        <p:nvSpPr>
          <p:cNvPr id="3" name="TextBox 2">
            <a:extLst>
              <a:ext uri="{FF2B5EF4-FFF2-40B4-BE49-F238E27FC236}">
                <a16:creationId xmlns:a16="http://schemas.microsoft.com/office/drawing/2014/main" id="{389C6480-8877-4DE3-A701-8D91E9872223}"/>
              </a:ext>
            </a:extLst>
          </p:cNvPr>
          <p:cNvSpPr txBox="1"/>
          <p:nvPr/>
        </p:nvSpPr>
        <p:spPr>
          <a:xfrm>
            <a:off x="9753599" y="4292062"/>
            <a:ext cx="2566220" cy="646331"/>
          </a:xfrm>
          <a:prstGeom prst="rect">
            <a:avLst/>
          </a:prstGeom>
          <a:noFill/>
        </p:spPr>
        <p:txBody>
          <a:bodyPr wrap="square" rtlCol="0">
            <a:spAutoFit/>
          </a:bodyPr>
          <a:lstStyle/>
          <a:p>
            <a:r>
              <a:rPr lang="en-US" altLang="ko-KR" sz="1800" b="0" i="0" dirty="0">
                <a:solidFill>
                  <a:srgbClr val="000000"/>
                </a:solidFill>
                <a:effectLst/>
                <a:latin typeface="noto"/>
              </a:rPr>
              <a:t>Recommend a happy song for happy emotions</a:t>
            </a:r>
            <a:endParaRPr lang="ko-KR" altLang="en-US" sz="1800" dirty="0"/>
          </a:p>
        </p:txBody>
      </p:sp>
    </p:spTree>
    <p:extLst>
      <p:ext uri="{BB962C8B-B14F-4D97-AF65-F5344CB8AC3E}">
        <p14:creationId xmlns:p14="http://schemas.microsoft.com/office/powerpoint/2010/main" val="1494525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37;g1218f542e7b_0_2">
            <a:extLst>
              <a:ext uri="{FF2B5EF4-FFF2-40B4-BE49-F238E27FC236}">
                <a16:creationId xmlns:a16="http://schemas.microsoft.com/office/drawing/2014/main" id="{55A0EB2A-4853-473E-97FE-88930F4743AF}"/>
              </a:ext>
            </a:extLst>
          </p:cNvPr>
          <p:cNvSpPr txBox="1"/>
          <p:nvPr/>
        </p:nvSpPr>
        <p:spPr>
          <a:xfrm>
            <a:off x="698500" y="1105169"/>
            <a:ext cx="4884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altLang="ko-KR" sz="1600" b="1" dirty="0"/>
              <a:t>Neutral</a:t>
            </a:r>
            <a:r>
              <a:rPr lang="ko-KR" sz="1600" b="1" i="0" u="none" strike="noStrike" cap="none" dirty="0">
                <a:solidFill>
                  <a:srgbClr val="000000"/>
                </a:solidFill>
                <a:latin typeface="Arial"/>
                <a:ea typeface="Arial"/>
                <a:cs typeface="Arial"/>
                <a:sym typeface="Arial"/>
              </a:rPr>
              <a:t> </a:t>
            </a:r>
            <a:r>
              <a:rPr lang="en-US" altLang="ko-KR" sz="1600" b="1" i="0" u="none" strike="noStrike" cap="none" dirty="0">
                <a:solidFill>
                  <a:srgbClr val="000000"/>
                </a:solidFill>
                <a:latin typeface="Arial"/>
                <a:ea typeface="Arial"/>
                <a:cs typeface="Arial"/>
                <a:sym typeface="Arial"/>
              </a:rPr>
              <a:t>Emotion S</a:t>
            </a:r>
            <a:r>
              <a:rPr lang="ko-KR" sz="1600" b="1" i="0" u="none" strike="noStrike" cap="none" dirty="0">
                <a:solidFill>
                  <a:srgbClr val="000000"/>
                </a:solidFill>
                <a:latin typeface="Arial"/>
                <a:ea typeface="Arial"/>
                <a:cs typeface="Arial"/>
                <a:sym typeface="Arial"/>
              </a:rPr>
              <a:t>election</a:t>
            </a:r>
            <a:r>
              <a:rPr lang="en-US" altLang="ko-KR" sz="1600" b="1" i="0" u="none" strike="noStrike" cap="none" dirty="0">
                <a:solidFill>
                  <a:srgbClr val="000000"/>
                </a:solidFill>
                <a:latin typeface="Arial"/>
                <a:ea typeface="Arial"/>
                <a:cs typeface="Arial"/>
                <a:sym typeface="Arial"/>
              </a:rPr>
              <a:t> Function</a:t>
            </a:r>
            <a:r>
              <a:rPr lang="ko-KR" sz="1600" b="1" i="0" u="none" strike="noStrike" cap="none" dirty="0">
                <a:solidFill>
                  <a:srgbClr val="000000"/>
                </a:solidFill>
                <a:latin typeface="Arial"/>
                <a:ea typeface="Arial"/>
                <a:cs typeface="Arial"/>
                <a:sym typeface="Arial"/>
              </a:rPr>
              <a:t>  </a:t>
            </a:r>
            <a:endParaRPr sz="1600" b="1" i="0" u="none" strike="noStrike" cap="none" dirty="0">
              <a:solidFill>
                <a:srgbClr val="000000"/>
              </a:solidFill>
              <a:latin typeface="Arial"/>
              <a:ea typeface="Arial"/>
              <a:cs typeface="Arial"/>
              <a:sym typeface="Arial"/>
            </a:endParaRPr>
          </a:p>
        </p:txBody>
      </p:sp>
      <p:pic>
        <p:nvPicPr>
          <p:cNvPr id="5" name="그림 4">
            <a:extLst>
              <a:ext uri="{FF2B5EF4-FFF2-40B4-BE49-F238E27FC236}">
                <a16:creationId xmlns:a16="http://schemas.microsoft.com/office/drawing/2014/main" id="{93CB4CE4-B03A-4743-8DB6-C7C353FD3391}"/>
              </a:ext>
            </a:extLst>
          </p:cNvPr>
          <p:cNvPicPr>
            <a:picLocks noChangeAspect="1"/>
          </p:cNvPicPr>
          <p:nvPr/>
        </p:nvPicPr>
        <p:blipFill>
          <a:blip r:embed="rId2"/>
          <a:stretch>
            <a:fillRect/>
          </a:stretch>
        </p:blipFill>
        <p:spPr>
          <a:xfrm>
            <a:off x="698500" y="1614904"/>
            <a:ext cx="2834886" cy="3276884"/>
          </a:xfrm>
          <a:prstGeom prst="rect">
            <a:avLst/>
          </a:prstGeom>
          <a:solidFill>
            <a:schemeClr val="tx1"/>
          </a:solidFill>
        </p:spPr>
      </p:pic>
      <p:pic>
        <p:nvPicPr>
          <p:cNvPr id="7" name="그림 6">
            <a:extLst>
              <a:ext uri="{FF2B5EF4-FFF2-40B4-BE49-F238E27FC236}">
                <a16:creationId xmlns:a16="http://schemas.microsoft.com/office/drawing/2014/main" id="{0704EB7B-5A6A-45EB-B514-817C7514F51B}"/>
              </a:ext>
            </a:extLst>
          </p:cNvPr>
          <p:cNvPicPr>
            <a:picLocks noChangeAspect="1"/>
          </p:cNvPicPr>
          <p:nvPr/>
        </p:nvPicPr>
        <p:blipFill>
          <a:blip r:embed="rId3"/>
          <a:stretch>
            <a:fillRect/>
          </a:stretch>
        </p:blipFill>
        <p:spPr>
          <a:xfrm>
            <a:off x="3785419" y="1593913"/>
            <a:ext cx="6970241" cy="4792760"/>
          </a:xfrm>
          <a:prstGeom prst="rect">
            <a:avLst/>
          </a:prstGeom>
          <a:ln>
            <a:solidFill>
              <a:schemeClr val="tx1"/>
            </a:solidFill>
          </a:ln>
        </p:spPr>
      </p:pic>
      <p:sp>
        <p:nvSpPr>
          <p:cNvPr id="9" name="Google Shape;180;g12411de2012_0_65">
            <a:extLst>
              <a:ext uri="{FF2B5EF4-FFF2-40B4-BE49-F238E27FC236}">
                <a16:creationId xmlns:a16="http://schemas.microsoft.com/office/drawing/2014/main" id="{FE5F76D2-573D-40D2-B303-E46F2B30103D}"/>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System Operator Guidelines</a:t>
            </a:r>
            <a:endParaRPr lang="ko-KR" altLang="en-US" sz="3200" b="1" dirty="0"/>
          </a:p>
        </p:txBody>
      </p:sp>
      <p:sp>
        <p:nvSpPr>
          <p:cNvPr id="10" name="텍스트 개체 틀 2">
            <a:extLst>
              <a:ext uri="{FF2B5EF4-FFF2-40B4-BE49-F238E27FC236}">
                <a16:creationId xmlns:a16="http://schemas.microsoft.com/office/drawing/2014/main" id="{B927FF83-046D-4BBD-B8BC-76DB6075DF75}"/>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06</a:t>
            </a:r>
            <a:endParaRPr lang="ko-KR" altLang="en-US" sz="6000" b="1" dirty="0">
              <a:latin typeface="맑은 고딕" panose="020B0503020000020004" pitchFamily="50" charset="-127"/>
            </a:endParaRPr>
          </a:p>
        </p:txBody>
      </p:sp>
      <p:sp>
        <p:nvSpPr>
          <p:cNvPr id="2" name="TextBox 1">
            <a:extLst>
              <a:ext uri="{FF2B5EF4-FFF2-40B4-BE49-F238E27FC236}">
                <a16:creationId xmlns:a16="http://schemas.microsoft.com/office/drawing/2014/main" id="{8EF1FD05-B656-4BBB-84A4-8BCDAB3EAFD7}"/>
              </a:ext>
            </a:extLst>
          </p:cNvPr>
          <p:cNvSpPr txBox="1"/>
          <p:nvPr/>
        </p:nvSpPr>
        <p:spPr>
          <a:xfrm>
            <a:off x="2359742" y="2251585"/>
            <a:ext cx="2104103" cy="307777"/>
          </a:xfrm>
          <a:prstGeom prst="rect">
            <a:avLst/>
          </a:prstGeom>
          <a:noFill/>
        </p:spPr>
        <p:txBody>
          <a:bodyPr wrap="square" rtlCol="0">
            <a:spAutoFit/>
          </a:bodyPr>
          <a:lstStyle/>
          <a:p>
            <a:r>
              <a:rPr lang="en-US" altLang="ko-KR" dirty="0"/>
              <a:t>Choose the mood</a:t>
            </a:r>
            <a:endParaRPr lang="ko-KR" altLang="en-US" dirty="0"/>
          </a:p>
        </p:txBody>
      </p:sp>
      <p:sp>
        <p:nvSpPr>
          <p:cNvPr id="4" name="TextBox 3">
            <a:extLst>
              <a:ext uri="{FF2B5EF4-FFF2-40B4-BE49-F238E27FC236}">
                <a16:creationId xmlns:a16="http://schemas.microsoft.com/office/drawing/2014/main" id="{4F214444-67AD-4DF6-90A7-7E459EBBBC28}"/>
              </a:ext>
            </a:extLst>
          </p:cNvPr>
          <p:cNvSpPr txBox="1"/>
          <p:nvPr/>
        </p:nvSpPr>
        <p:spPr>
          <a:xfrm>
            <a:off x="1858297" y="3048001"/>
            <a:ext cx="1675089" cy="307777"/>
          </a:xfrm>
          <a:prstGeom prst="rect">
            <a:avLst/>
          </a:prstGeom>
          <a:noFill/>
        </p:spPr>
        <p:txBody>
          <a:bodyPr wrap="square" rtlCol="0">
            <a:spAutoFit/>
          </a:bodyPr>
          <a:lstStyle/>
          <a:p>
            <a:r>
              <a:rPr lang="en-US" altLang="ko-KR" dirty="0"/>
              <a:t>Morning coffee</a:t>
            </a:r>
            <a:endParaRPr lang="ko-KR" altLang="en-US" dirty="0"/>
          </a:p>
        </p:txBody>
      </p:sp>
      <p:sp>
        <p:nvSpPr>
          <p:cNvPr id="6" name="TextBox 5">
            <a:extLst>
              <a:ext uri="{FF2B5EF4-FFF2-40B4-BE49-F238E27FC236}">
                <a16:creationId xmlns:a16="http://schemas.microsoft.com/office/drawing/2014/main" id="{81130C42-2959-4322-9B7E-E74D16AC25CB}"/>
              </a:ext>
            </a:extLst>
          </p:cNvPr>
          <p:cNvSpPr txBox="1"/>
          <p:nvPr/>
        </p:nvSpPr>
        <p:spPr>
          <a:xfrm>
            <a:off x="1858297" y="3417797"/>
            <a:ext cx="1425678" cy="307777"/>
          </a:xfrm>
          <a:prstGeom prst="rect">
            <a:avLst/>
          </a:prstGeom>
          <a:noFill/>
        </p:spPr>
        <p:txBody>
          <a:bodyPr wrap="square" rtlCol="0">
            <a:spAutoFit/>
          </a:bodyPr>
          <a:lstStyle/>
          <a:p>
            <a:r>
              <a:rPr lang="en-US" altLang="ko-KR" dirty="0"/>
              <a:t>Relaxing</a:t>
            </a:r>
            <a:endParaRPr lang="ko-KR" altLang="en-US" dirty="0"/>
          </a:p>
        </p:txBody>
      </p:sp>
      <p:sp>
        <p:nvSpPr>
          <p:cNvPr id="8" name="TextBox 7">
            <a:extLst>
              <a:ext uri="{FF2B5EF4-FFF2-40B4-BE49-F238E27FC236}">
                <a16:creationId xmlns:a16="http://schemas.microsoft.com/office/drawing/2014/main" id="{2926CF33-E0AB-4870-99BD-5A1205213153}"/>
              </a:ext>
            </a:extLst>
          </p:cNvPr>
          <p:cNvSpPr txBox="1"/>
          <p:nvPr/>
        </p:nvSpPr>
        <p:spPr>
          <a:xfrm>
            <a:off x="1868129" y="3736777"/>
            <a:ext cx="1582994" cy="307777"/>
          </a:xfrm>
          <a:prstGeom prst="rect">
            <a:avLst/>
          </a:prstGeom>
          <a:noFill/>
        </p:spPr>
        <p:txBody>
          <a:bodyPr wrap="square" rtlCol="0">
            <a:spAutoFit/>
          </a:bodyPr>
          <a:lstStyle/>
          <a:p>
            <a:r>
              <a:rPr lang="en-US" altLang="ko-KR" dirty="0"/>
              <a:t>Exercise</a:t>
            </a:r>
            <a:endParaRPr lang="ko-KR" altLang="en-US" dirty="0"/>
          </a:p>
        </p:txBody>
      </p:sp>
      <p:sp>
        <p:nvSpPr>
          <p:cNvPr id="11" name="TextBox 10">
            <a:extLst>
              <a:ext uri="{FF2B5EF4-FFF2-40B4-BE49-F238E27FC236}">
                <a16:creationId xmlns:a16="http://schemas.microsoft.com/office/drawing/2014/main" id="{A4D9ADA5-AF20-462C-ADEF-5BC157665964}"/>
              </a:ext>
            </a:extLst>
          </p:cNvPr>
          <p:cNvSpPr txBox="1"/>
          <p:nvPr/>
        </p:nvSpPr>
        <p:spPr>
          <a:xfrm>
            <a:off x="1887796" y="4093714"/>
            <a:ext cx="2182761" cy="307777"/>
          </a:xfrm>
          <a:prstGeom prst="rect">
            <a:avLst/>
          </a:prstGeom>
          <a:noFill/>
        </p:spPr>
        <p:txBody>
          <a:bodyPr wrap="square" rtlCol="0">
            <a:spAutoFit/>
          </a:bodyPr>
          <a:lstStyle/>
          <a:p>
            <a:r>
              <a:rPr lang="en-US" altLang="ko-KR" b="0" i="0" dirty="0">
                <a:solidFill>
                  <a:srgbClr val="202124"/>
                </a:solidFill>
                <a:effectLst/>
                <a:latin typeface="+mn-lt"/>
              </a:rPr>
              <a:t>Heart Touching Songs</a:t>
            </a:r>
            <a:endParaRPr lang="ko-KR" altLang="en-US" dirty="0">
              <a:latin typeface="+mn-lt"/>
            </a:endParaRPr>
          </a:p>
        </p:txBody>
      </p:sp>
      <p:sp>
        <p:nvSpPr>
          <p:cNvPr id="12" name="TextBox 11">
            <a:extLst>
              <a:ext uri="{FF2B5EF4-FFF2-40B4-BE49-F238E27FC236}">
                <a16:creationId xmlns:a16="http://schemas.microsoft.com/office/drawing/2014/main" id="{CD742FED-EB23-49B2-A814-C649E195AC74}"/>
              </a:ext>
            </a:extLst>
          </p:cNvPr>
          <p:cNvSpPr txBox="1"/>
          <p:nvPr/>
        </p:nvSpPr>
        <p:spPr>
          <a:xfrm>
            <a:off x="5583400" y="2490454"/>
            <a:ext cx="2891090" cy="307777"/>
          </a:xfrm>
          <a:prstGeom prst="rect">
            <a:avLst/>
          </a:prstGeom>
          <a:noFill/>
        </p:spPr>
        <p:txBody>
          <a:bodyPr wrap="square" rtlCol="0">
            <a:spAutoFit/>
          </a:bodyPr>
          <a:lstStyle/>
          <a:p>
            <a:r>
              <a:rPr lang="en-US" altLang="ko-KR" dirty="0"/>
              <a:t>Multiple selection possible</a:t>
            </a:r>
            <a:endParaRPr lang="ko-KR" altLang="en-US" dirty="0"/>
          </a:p>
        </p:txBody>
      </p:sp>
      <p:cxnSp>
        <p:nvCxnSpPr>
          <p:cNvPr id="20" name="연결선: 꺾임 19">
            <a:extLst>
              <a:ext uri="{FF2B5EF4-FFF2-40B4-BE49-F238E27FC236}">
                <a16:creationId xmlns:a16="http://schemas.microsoft.com/office/drawing/2014/main" id="{48EFAD92-E1E3-4E12-A80D-B16DAECDC810}"/>
              </a:ext>
            </a:extLst>
          </p:cNvPr>
          <p:cNvCxnSpPr/>
          <p:nvPr/>
        </p:nvCxnSpPr>
        <p:spPr>
          <a:xfrm>
            <a:off x="4788310" y="2074071"/>
            <a:ext cx="795090" cy="579568"/>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002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D30CB5A-14F5-47C2-AB4A-35EE870168C4}"/>
              </a:ext>
            </a:extLst>
          </p:cNvPr>
          <p:cNvPicPr>
            <a:picLocks noChangeAspect="1"/>
          </p:cNvPicPr>
          <p:nvPr/>
        </p:nvPicPr>
        <p:blipFill rotWithShape="1">
          <a:blip r:embed="rId2"/>
          <a:srcRect r="987" b="11424"/>
          <a:stretch/>
        </p:blipFill>
        <p:spPr>
          <a:xfrm>
            <a:off x="2328250" y="1673316"/>
            <a:ext cx="7848137" cy="4884802"/>
          </a:xfrm>
          <a:prstGeom prst="rect">
            <a:avLst/>
          </a:prstGeom>
          <a:ln>
            <a:solidFill>
              <a:schemeClr val="tx1"/>
            </a:solidFill>
          </a:ln>
        </p:spPr>
      </p:pic>
      <p:sp>
        <p:nvSpPr>
          <p:cNvPr id="5" name="TextBox 4">
            <a:extLst>
              <a:ext uri="{FF2B5EF4-FFF2-40B4-BE49-F238E27FC236}">
                <a16:creationId xmlns:a16="http://schemas.microsoft.com/office/drawing/2014/main" id="{E2BF861D-F821-4FB5-AF57-690D62444717}"/>
              </a:ext>
            </a:extLst>
          </p:cNvPr>
          <p:cNvSpPr txBox="1"/>
          <p:nvPr/>
        </p:nvSpPr>
        <p:spPr>
          <a:xfrm>
            <a:off x="1300779" y="1061223"/>
            <a:ext cx="2605548" cy="338554"/>
          </a:xfrm>
          <a:prstGeom prst="rect">
            <a:avLst/>
          </a:prstGeom>
          <a:noFill/>
        </p:spPr>
        <p:txBody>
          <a:bodyPr wrap="square" rtlCol="0">
            <a:spAutoFit/>
          </a:bodyPr>
          <a:lstStyle/>
          <a:p>
            <a:r>
              <a:rPr lang="en-US" altLang="ko-KR" sz="1600" b="1" dirty="0"/>
              <a:t>Web</a:t>
            </a:r>
            <a:r>
              <a:rPr lang="ko-KR" altLang="en-US" sz="1600" b="1" dirty="0"/>
              <a:t> </a:t>
            </a:r>
            <a:r>
              <a:rPr lang="en-US" altLang="ko-KR" sz="1600" b="1" dirty="0"/>
              <a:t>server</a:t>
            </a:r>
            <a:r>
              <a:rPr lang="ko-KR" altLang="en-US" dirty="0"/>
              <a:t> </a:t>
            </a:r>
          </a:p>
        </p:txBody>
      </p:sp>
      <p:sp>
        <p:nvSpPr>
          <p:cNvPr id="6" name="Google Shape;180;g12411de2012_0_65">
            <a:extLst>
              <a:ext uri="{FF2B5EF4-FFF2-40B4-BE49-F238E27FC236}">
                <a16:creationId xmlns:a16="http://schemas.microsoft.com/office/drawing/2014/main" id="{E69544F7-A81E-4597-8FD2-99088306D459}"/>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System Operator Guidelines</a:t>
            </a:r>
            <a:endParaRPr lang="ko-KR" altLang="en-US" sz="3200" b="1" dirty="0"/>
          </a:p>
        </p:txBody>
      </p:sp>
      <p:sp>
        <p:nvSpPr>
          <p:cNvPr id="7" name="텍스트 개체 틀 2">
            <a:extLst>
              <a:ext uri="{FF2B5EF4-FFF2-40B4-BE49-F238E27FC236}">
                <a16:creationId xmlns:a16="http://schemas.microsoft.com/office/drawing/2014/main" id="{F5657035-4704-4ADC-B706-FC32EF925920}"/>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06</a:t>
            </a:r>
            <a:endParaRPr lang="ko-KR" altLang="en-US" sz="6000" b="1" dirty="0">
              <a:latin typeface="맑은 고딕" panose="020B0503020000020004" pitchFamily="50" charset="-127"/>
            </a:endParaRPr>
          </a:p>
        </p:txBody>
      </p:sp>
    </p:spTree>
    <p:extLst>
      <p:ext uri="{BB962C8B-B14F-4D97-AF65-F5344CB8AC3E}">
        <p14:creationId xmlns:p14="http://schemas.microsoft.com/office/powerpoint/2010/main" val="1075166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0;g12411de2012_0_65">
            <a:extLst>
              <a:ext uri="{FF2B5EF4-FFF2-40B4-BE49-F238E27FC236}">
                <a16:creationId xmlns:a16="http://schemas.microsoft.com/office/drawing/2014/main" id="{87B8DC96-BE93-4251-AEF7-D7AF035E4793}"/>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System Operator Guidelines</a:t>
            </a:r>
            <a:endParaRPr lang="ko-KR" altLang="en-US" sz="3200" b="1" dirty="0"/>
          </a:p>
        </p:txBody>
      </p:sp>
      <p:sp>
        <p:nvSpPr>
          <p:cNvPr id="4" name="텍스트 개체 틀 2">
            <a:extLst>
              <a:ext uri="{FF2B5EF4-FFF2-40B4-BE49-F238E27FC236}">
                <a16:creationId xmlns:a16="http://schemas.microsoft.com/office/drawing/2014/main" id="{55DB987A-6C3D-4119-91DA-5CD9B9FBC0CB}"/>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06</a:t>
            </a:r>
            <a:endParaRPr lang="ko-KR" altLang="en-US" sz="6000" b="1" dirty="0">
              <a:latin typeface="맑은 고딕" panose="020B0503020000020004" pitchFamily="50" charset="-127"/>
            </a:endParaRPr>
          </a:p>
        </p:txBody>
      </p:sp>
      <p:pic>
        <p:nvPicPr>
          <p:cNvPr id="6" name="그림 5">
            <a:extLst>
              <a:ext uri="{FF2B5EF4-FFF2-40B4-BE49-F238E27FC236}">
                <a16:creationId xmlns:a16="http://schemas.microsoft.com/office/drawing/2014/main" id="{C99A0A9E-B082-4CC6-9799-201E69E673D0}"/>
              </a:ext>
            </a:extLst>
          </p:cNvPr>
          <p:cNvPicPr>
            <a:picLocks noChangeAspect="1"/>
          </p:cNvPicPr>
          <p:nvPr/>
        </p:nvPicPr>
        <p:blipFill>
          <a:blip r:embed="rId4"/>
          <a:stretch>
            <a:fillRect/>
          </a:stretch>
        </p:blipFill>
        <p:spPr>
          <a:xfrm>
            <a:off x="1021326" y="1810978"/>
            <a:ext cx="4533900" cy="4533900"/>
          </a:xfrm>
          <a:prstGeom prst="rect">
            <a:avLst/>
          </a:prstGeom>
        </p:spPr>
      </p:pic>
      <p:sp>
        <p:nvSpPr>
          <p:cNvPr id="7" name="TextBox 6">
            <a:extLst>
              <a:ext uri="{FF2B5EF4-FFF2-40B4-BE49-F238E27FC236}">
                <a16:creationId xmlns:a16="http://schemas.microsoft.com/office/drawing/2014/main" id="{C98D8E34-60A4-47FE-919B-6BFB58B3F1D8}"/>
              </a:ext>
            </a:extLst>
          </p:cNvPr>
          <p:cNvSpPr txBox="1"/>
          <p:nvPr/>
        </p:nvSpPr>
        <p:spPr>
          <a:xfrm>
            <a:off x="1137157" y="1224899"/>
            <a:ext cx="2880852" cy="338554"/>
          </a:xfrm>
          <a:prstGeom prst="rect">
            <a:avLst/>
          </a:prstGeom>
          <a:noFill/>
        </p:spPr>
        <p:txBody>
          <a:bodyPr wrap="square" rtlCol="0">
            <a:spAutoFit/>
          </a:bodyPr>
          <a:lstStyle/>
          <a:p>
            <a:r>
              <a:rPr lang="en-US" altLang="ko-KR" sz="1600" b="1" dirty="0"/>
              <a:t>QR code</a:t>
            </a:r>
            <a:r>
              <a:rPr lang="ko-KR" altLang="en-US" sz="1600" b="1" dirty="0"/>
              <a:t> </a:t>
            </a:r>
          </a:p>
        </p:txBody>
      </p:sp>
      <p:pic>
        <p:nvPicPr>
          <p:cNvPr id="2" name="QR코드 인식 동영상">
            <a:hlinkClick r:id="" action="ppaction://media"/>
            <a:extLst>
              <a:ext uri="{FF2B5EF4-FFF2-40B4-BE49-F238E27FC236}">
                <a16:creationId xmlns:a16="http://schemas.microsoft.com/office/drawing/2014/main" id="{7C60B6F5-7D0D-4263-907F-EACCA8D98C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09286" y="369794"/>
            <a:ext cx="3830893" cy="6118412"/>
          </a:xfrm>
          <a:prstGeom prst="rect">
            <a:avLst/>
          </a:prstGeom>
        </p:spPr>
      </p:pic>
    </p:spTree>
    <p:extLst>
      <p:ext uri="{BB962C8B-B14F-4D97-AF65-F5344CB8AC3E}">
        <p14:creationId xmlns:p14="http://schemas.microsoft.com/office/powerpoint/2010/main" val="22287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87D4F2E-026A-4012-B10A-380D49A2670C}"/>
              </a:ext>
            </a:extLst>
          </p:cNvPr>
          <p:cNvSpPr>
            <a:spLocks noGrp="1"/>
          </p:cNvSpPr>
          <p:nvPr>
            <p:ph type="body" idx="1"/>
          </p:nvPr>
        </p:nvSpPr>
        <p:spPr>
          <a:xfrm>
            <a:off x="0" y="1"/>
            <a:ext cx="1397000" cy="898656"/>
          </a:xfrm>
        </p:spPr>
        <p:txBody>
          <a:bodyPr/>
          <a:lstStyle/>
          <a:p>
            <a:pPr algn="l"/>
            <a:r>
              <a:rPr lang="en-US" altLang="ko-KR" sz="6000" b="1" dirty="0">
                <a:latin typeface="맑은 고딕" panose="020B0503020000020004" pitchFamily="50" charset="-127"/>
              </a:rPr>
              <a:t>01</a:t>
            </a:r>
            <a:endParaRPr lang="ko-KR" altLang="en-US" sz="6000" b="1" dirty="0">
              <a:latin typeface="맑은 고딕" panose="020B0503020000020004" pitchFamily="50" charset="-127"/>
            </a:endParaRPr>
          </a:p>
        </p:txBody>
      </p:sp>
      <p:sp>
        <p:nvSpPr>
          <p:cNvPr id="6" name="TextBox 5">
            <a:extLst>
              <a:ext uri="{FF2B5EF4-FFF2-40B4-BE49-F238E27FC236}">
                <a16:creationId xmlns:a16="http://schemas.microsoft.com/office/drawing/2014/main" id="{91B54B29-A9AA-4F01-9EE4-11AB9E2B7FE7}"/>
              </a:ext>
            </a:extLst>
          </p:cNvPr>
          <p:cNvSpPr txBox="1"/>
          <p:nvPr/>
        </p:nvSpPr>
        <p:spPr>
          <a:xfrm>
            <a:off x="1027545" y="347931"/>
            <a:ext cx="6305735" cy="584775"/>
          </a:xfrm>
          <a:prstGeom prst="rect">
            <a:avLst/>
          </a:prstGeom>
          <a:noFill/>
        </p:spPr>
        <p:txBody>
          <a:bodyPr wrap="square" rtlCol="0">
            <a:spAutoFit/>
          </a:bodyPr>
          <a:lstStyle/>
          <a:p>
            <a:r>
              <a:rPr lang="en-US" altLang="ko-KR" sz="2800" b="1" i="0" dirty="0">
                <a:solidFill>
                  <a:srgbClr val="000000"/>
                </a:solidFill>
                <a:effectLst/>
                <a:latin typeface="noto"/>
              </a:rPr>
              <a:t>Project </a:t>
            </a:r>
            <a:r>
              <a:rPr lang="en-US" altLang="ko-KR" sz="3200" b="1" i="0" dirty="0">
                <a:solidFill>
                  <a:srgbClr val="000000"/>
                </a:solidFill>
                <a:effectLst/>
                <a:latin typeface="noto"/>
              </a:rPr>
              <a:t>Overview</a:t>
            </a:r>
            <a:r>
              <a:rPr lang="en-US" altLang="ko-KR" sz="2800" b="1" i="0" dirty="0">
                <a:solidFill>
                  <a:srgbClr val="000000"/>
                </a:solidFill>
                <a:effectLst/>
                <a:latin typeface="noto"/>
              </a:rPr>
              <a:t> and Purpose</a:t>
            </a:r>
            <a:endParaRPr lang="ko-KR" altLang="en-US" sz="2800" b="1" dirty="0">
              <a:latin typeface="맑은 고딕" panose="020B0503020000020004" pitchFamily="50" charset="-127"/>
            </a:endParaRPr>
          </a:p>
        </p:txBody>
      </p:sp>
      <p:sp>
        <p:nvSpPr>
          <p:cNvPr id="7" name="Google Shape;108;p3">
            <a:extLst>
              <a:ext uri="{FF2B5EF4-FFF2-40B4-BE49-F238E27FC236}">
                <a16:creationId xmlns:a16="http://schemas.microsoft.com/office/drawing/2014/main" id="{C975211E-AA51-4FED-9772-513FF06F2DFC}"/>
              </a:ext>
            </a:extLst>
          </p:cNvPr>
          <p:cNvSpPr txBox="1"/>
          <p:nvPr/>
        </p:nvSpPr>
        <p:spPr>
          <a:xfrm>
            <a:off x="713380" y="2527279"/>
            <a:ext cx="6202311" cy="33855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Simple PowerPoint Presentation</a:t>
            </a:r>
            <a:endParaRPr sz="1600" b="1" i="0" u="none" strike="noStrike" cap="none">
              <a:solidFill>
                <a:schemeClr val="lt1"/>
              </a:solidFill>
              <a:latin typeface="Arial"/>
              <a:ea typeface="Arial"/>
              <a:cs typeface="Arial"/>
              <a:sym typeface="Arial"/>
            </a:endParaRPr>
          </a:p>
        </p:txBody>
      </p:sp>
      <p:sp>
        <p:nvSpPr>
          <p:cNvPr id="8" name="Google Shape;109;p3">
            <a:extLst>
              <a:ext uri="{FF2B5EF4-FFF2-40B4-BE49-F238E27FC236}">
                <a16:creationId xmlns:a16="http://schemas.microsoft.com/office/drawing/2014/main" id="{9FC777AB-F71B-4D5D-B2C0-FA9E80D47DCA}"/>
              </a:ext>
            </a:extLst>
          </p:cNvPr>
          <p:cNvSpPr/>
          <p:nvPr/>
        </p:nvSpPr>
        <p:spPr>
          <a:xfrm rot="1051871">
            <a:off x="10443946" y="1697940"/>
            <a:ext cx="1048706" cy="787438"/>
          </a:xfrm>
          <a:custGeom>
            <a:avLst/>
            <a:gdLst/>
            <a:ahLst/>
            <a:cxnLst/>
            <a:rect l="l" t="t" r="r" b="b"/>
            <a:pathLst>
              <a:path w="3379769" h="3383677" extrusionOk="0">
                <a:moveTo>
                  <a:pt x="1566674" y="8617"/>
                </a:moveTo>
                <a:cubicBezTo>
                  <a:pt x="2497447" y="-75547"/>
                  <a:pt x="3307150" y="466278"/>
                  <a:pt x="3375197" y="1218817"/>
                </a:cubicBezTo>
                <a:cubicBezTo>
                  <a:pt x="3414663" y="1655275"/>
                  <a:pt x="3195986" y="2066754"/>
                  <a:pt x="2822915" y="2350758"/>
                </a:cubicBezTo>
                <a:lnTo>
                  <a:pt x="2415824" y="3383677"/>
                </a:lnTo>
                <a:lnTo>
                  <a:pt x="2346481" y="2612235"/>
                </a:lnTo>
                <a:cubicBezTo>
                  <a:pt x="2181509" y="2675136"/>
                  <a:pt x="2002072" y="2716714"/>
                  <a:pt x="1813096" y="2733802"/>
                </a:cubicBezTo>
                <a:cubicBezTo>
                  <a:pt x="882323" y="2817966"/>
                  <a:pt x="72620" y="2276141"/>
                  <a:pt x="4573" y="1523602"/>
                </a:cubicBezTo>
                <a:cubicBezTo>
                  <a:pt x="-63475" y="771063"/>
                  <a:pt x="635901" y="92781"/>
                  <a:pt x="1566674" y="8617"/>
                </a:cubicBezTo>
                <a:close/>
              </a:path>
            </a:pathLst>
          </a:custGeom>
          <a:solidFill>
            <a:schemeClr val="accent1"/>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9" name="Google Shape;110;p3">
            <a:extLst>
              <a:ext uri="{FF2B5EF4-FFF2-40B4-BE49-F238E27FC236}">
                <a16:creationId xmlns:a16="http://schemas.microsoft.com/office/drawing/2014/main" id="{0B43E590-2B0A-4F14-B815-7F6FEA6F73EA}"/>
              </a:ext>
            </a:extLst>
          </p:cNvPr>
          <p:cNvSpPr/>
          <p:nvPr/>
        </p:nvSpPr>
        <p:spPr>
          <a:xfrm rot="1885439">
            <a:off x="10922979" y="2650821"/>
            <a:ext cx="889974" cy="823654"/>
          </a:xfrm>
          <a:custGeom>
            <a:avLst/>
            <a:gdLst/>
            <a:ahLst/>
            <a:cxnLst/>
            <a:rect l="l" t="t" r="r" b="b"/>
            <a:pathLst>
              <a:path w="936104" h="1001868" extrusionOk="0">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2"/>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nvGrpSpPr>
          <p:cNvPr id="10" name="Google Shape;111;p3">
            <a:extLst>
              <a:ext uri="{FF2B5EF4-FFF2-40B4-BE49-F238E27FC236}">
                <a16:creationId xmlns:a16="http://schemas.microsoft.com/office/drawing/2014/main" id="{382F7CC0-0776-4BB9-9093-37CBECFA4B98}"/>
              </a:ext>
            </a:extLst>
          </p:cNvPr>
          <p:cNvGrpSpPr/>
          <p:nvPr/>
        </p:nvGrpSpPr>
        <p:grpSpPr>
          <a:xfrm rot="-2091076">
            <a:off x="9267614" y="1055538"/>
            <a:ext cx="1281508" cy="1092996"/>
            <a:chOff x="6873149" y="1878660"/>
            <a:chExt cx="1177455" cy="988565"/>
          </a:xfrm>
        </p:grpSpPr>
        <p:sp>
          <p:nvSpPr>
            <p:cNvPr id="11" name="Google Shape;112;p3">
              <a:extLst>
                <a:ext uri="{FF2B5EF4-FFF2-40B4-BE49-F238E27FC236}">
                  <a16:creationId xmlns:a16="http://schemas.microsoft.com/office/drawing/2014/main" id="{A975C867-AF95-4272-A152-B3036312CD6B}"/>
                </a:ext>
              </a:extLst>
            </p:cNvPr>
            <p:cNvSpPr/>
            <p:nvPr/>
          </p:nvSpPr>
          <p:spPr>
            <a:xfrm rot="1802267">
              <a:off x="6936205" y="2105936"/>
              <a:ext cx="1051344" cy="534013"/>
            </a:xfrm>
            <a:custGeom>
              <a:avLst/>
              <a:gdLst/>
              <a:ahLst/>
              <a:cxnLst/>
              <a:rect l="l" t="t" r="r" b="b"/>
              <a:pathLst>
                <a:path w="1642560" h="1112415" extrusionOk="0">
                  <a:moveTo>
                    <a:pt x="785832" y="0"/>
                  </a:moveTo>
                  <a:cubicBezTo>
                    <a:pt x="889284" y="0"/>
                    <a:pt x="978919" y="59154"/>
                    <a:pt x="1021736" y="146002"/>
                  </a:cubicBezTo>
                  <a:cubicBezTo>
                    <a:pt x="1051604" y="124976"/>
                    <a:pt x="1088165" y="114656"/>
                    <a:pt x="1127136" y="114656"/>
                  </a:cubicBezTo>
                  <a:cubicBezTo>
                    <a:pt x="1241918" y="114656"/>
                    <a:pt x="1335792" y="204176"/>
                    <a:pt x="1341808" y="317265"/>
                  </a:cubicBezTo>
                  <a:cubicBezTo>
                    <a:pt x="1367781" y="306011"/>
                    <a:pt x="1396440" y="299856"/>
                    <a:pt x="1426536" y="299856"/>
                  </a:cubicBezTo>
                  <a:cubicBezTo>
                    <a:pt x="1545843" y="299856"/>
                    <a:pt x="1642560" y="396573"/>
                    <a:pt x="1642560" y="515880"/>
                  </a:cubicBezTo>
                  <a:cubicBezTo>
                    <a:pt x="1642560" y="635187"/>
                    <a:pt x="1545843" y="731904"/>
                    <a:pt x="1426536" y="731904"/>
                  </a:cubicBezTo>
                  <a:cubicBezTo>
                    <a:pt x="1410361" y="731904"/>
                    <a:pt x="1394601" y="730126"/>
                    <a:pt x="1379539" y="726326"/>
                  </a:cubicBezTo>
                  <a:cubicBezTo>
                    <a:pt x="1382751" y="740807"/>
                    <a:pt x="1384368" y="755855"/>
                    <a:pt x="1384368" y="771280"/>
                  </a:cubicBezTo>
                  <a:cubicBezTo>
                    <a:pt x="1384368" y="890587"/>
                    <a:pt x="1287651" y="987304"/>
                    <a:pt x="1168344" y="987304"/>
                  </a:cubicBezTo>
                  <a:cubicBezTo>
                    <a:pt x="1116932" y="987304"/>
                    <a:pt x="1069714" y="969344"/>
                    <a:pt x="1034633" y="936870"/>
                  </a:cubicBezTo>
                  <a:cubicBezTo>
                    <a:pt x="998570" y="1039401"/>
                    <a:pt x="900661" y="1112415"/>
                    <a:pt x="785697" y="1112415"/>
                  </a:cubicBezTo>
                  <a:cubicBezTo>
                    <a:pt x="664714" y="1112415"/>
                    <a:pt x="562616" y="1031553"/>
                    <a:pt x="531704" y="920578"/>
                  </a:cubicBezTo>
                  <a:cubicBezTo>
                    <a:pt x="504162" y="935791"/>
                    <a:pt x="472429" y="943424"/>
                    <a:pt x="438912" y="943424"/>
                  </a:cubicBezTo>
                  <a:cubicBezTo>
                    <a:pt x="328998" y="943424"/>
                    <a:pt x="238256" y="861336"/>
                    <a:pt x="225670" y="754991"/>
                  </a:cubicBezTo>
                  <a:cubicBezTo>
                    <a:pt x="222493" y="755833"/>
                    <a:pt x="219267" y="755904"/>
                    <a:pt x="216024" y="755904"/>
                  </a:cubicBezTo>
                  <a:cubicBezTo>
                    <a:pt x="96717" y="755904"/>
                    <a:pt x="0" y="659187"/>
                    <a:pt x="0" y="539880"/>
                  </a:cubicBezTo>
                  <a:cubicBezTo>
                    <a:pt x="0" y="429577"/>
                    <a:pt x="82669" y="338583"/>
                    <a:pt x="189559" y="326524"/>
                  </a:cubicBezTo>
                  <a:cubicBezTo>
                    <a:pt x="199739" y="217704"/>
                    <a:pt x="291631" y="132944"/>
                    <a:pt x="403320" y="132944"/>
                  </a:cubicBezTo>
                  <a:cubicBezTo>
                    <a:pt x="453838" y="132944"/>
                    <a:pt x="500306" y="150285"/>
                    <a:pt x="534992" y="182003"/>
                  </a:cubicBezTo>
                  <a:cubicBezTo>
                    <a:pt x="568948" y="76087"/>
                    <a:pt x="668505" y="0"/>
                    <a:pt x="785832" y="0"/>
                  </a:cubicBezTo>
                  <a:close/>
                </a:path>
              </a:pathLst>
            </a:custGeom>
            <a:solidFill>
              <a:schemeClr val="accent4"/>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2" name="Google Shape;113;p3">
              <a:extLst>
                <a:ext uri="{FF2B5EF4-FFF2-40B4-BE49-F238E27FC236}">
                  <a16:creationId xmlns:a16="http://schemas.microsoft.com/office/drawing/2014/main" id="{8950B4E2-6F6C-40E6-9475-ABCDD3F33938}"/>
                </a:ext>
              </a:extLst>
            </p:cNvPr>
            <p:cNvSpPr/>
            <p:nvPr/>
          </p:nvSpPr>
          <p:spPr>
            <a:xfrm rot="1802267">
              <a:off x="7415754" y="2668663"/>
              <a:ext cx="138270" cy="82883"/>
            </a:xfrm>
            <a:prstGeom prst="ellipse">
              <a:avLst/>
            </a:prstGeom>
            <a:solidFill>
              <a:schemeClr val="accent4"/>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3" name="Google Shape;114;p3">
              <a:extLst>
                <a:ext uri="{FF2B5EF4-FFF2-40B4-BE49-F238E27FC236}">
                  <a16:creationId xmlns:a16="http://schemas.microsoft.com/office/drawing/2014/main" id="{86D67C4E-5FC6-4F21-A10A-C79E28CF4E29}"/>
                </a:ext>
              </a:extLst>
            </p:cNvPr>
            <p:cNvSpPr/>
            <p:nvPr/>
          </p:nvSpPr>
          <p:spPr>
            <a:xfrm rot="1802267">
              <a:off x="7328019" y="2747505"/>
              <a:ext cx="99123" cy="59418"/>
            </a:xfrm>
            <a:prstGeom prst="ellipse">
              <a:avLst/>
            </a:prstGeom>
            <a:solidFill>
              <a:schemeClr val="accent4"/>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4" name="Google Shape;115;p3">
              <a:extLst>
                <a:ext uri="{FF2B5EF4-FFF2-40B4-BE49-F238E27FC236}">
                  <a16:creationId xmlns:a16="http://schemas.microsoft.com/office/drawing/2014/main" id="{C1D3E048-48D1-4096-B0D8-1A34921B9CFC}"/>
                </a:ext>
              </a:extLst>
            </p:cNvPr>
            <p:cNvSpPr/>
            <p:nvPr/>
          </p:nvSpPr>
          <p:spPr>
            <a:xfrm rot="1802267">
              <a:off x="7223281" y="2780130"/>
              <a:ext cx="69202" cy="41482"/>
            </a:xfrm>
            <a:prstGeom prst="ellipse">
              <a:avLst/>
            </a:prstGeom>
            <a:solidFill>
              <a:schemeClr val="accent4"/>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sp>
        <p:nvSpPr>
          <p:cNvPr id="15" name="Google Shape;116;p3">
            <a:extLst>
              <a:ext uri="{FF2B5EF4-FFF2-40B4-BE49-F238E27FC236}">
                <a16:creationId xmlns:a16="http://schemas.microsoft.com/office/drawing/2014/main" id="{264218E7-840C-40A5-BFD6-13F2E87C290D}"/>
              </a:ext>
            </a:extLst>
          </p:cNvPr>
          <p:cNvSpPr/>
          <p:nvPr/>
        </p:nvSpPr>
        <p:spPr>
          <a:xfrm rot="-704199" flipH="1">
            <a:off x="7585931" y="2318487"/>
            <a:ext cx="980439" cy="691652"/>
          </a:xfrm>
          <a:custGeom>
            <a:avLst/>
            <a:gdLst/>
            <a:ahLst/>
            <a:cxnLst/>
            <a:rect l="l" t="t" r="r" b="b"/>
            <a:pathLst>
              <a:path w="3369265" h="3169133" extrusionOk="0">
                <a:moveTo>
                  <a:pt x="1853392" y="22467"/>
                </a:moveTo>
                <a:cubicBezTo>
                  <a:pt x="2779038" y="151306"/>
                  <a:pt x="3453866" y="798582"/>
                  <a:pt x="3360663" y="1468199"/>
                </a:cubicBezTo>
                <a:cubicBezTo>
                  <a:pt x="3310970" y="1825219"/>
                  <a:pt x="3052981" y="2116507"/>
                  <a:pt x="2681968" y="2289712"/>
                </a:cubicBezTo>
                <a:cubicBezTo>
                  <a:pt x="2533004" y="2673273"/>
                  <a:pt x="2266664" y="2974536"/>
                  <a:pt x="1905221" y="3169133"/>
                </a:cubicBezTo>
                <a:cubicBezTo>
                  <a:pt x="2064692" y="2914965"/>
                  <a:pt x="2148188" y="2677164"/>
                  <a:pt x="2159688" y="2445531"/>
                </a:cubicBezTo>
                <a:cubicBezTo>
                  <a:pt x="1956897" y="2476512"/>
                  <a:pt x="1739289" y="2478459"/>
                  <a:pt x="1515873" y="2447362"/>
                </a:cubicBezTo>
                <a:cubicBezTo>
                  <a:pt x="590227" y="2318523"/>
                  <a:pt x="-84601" y="1671247"/>
                  <a:pt x="8602" y="1001630"/>
                </a:cubicBezTo>
                <a:cubicBezTo>
                  <a:pt x="101805" y="332013"/>
                  <a:pt x="927745" y="-106373"/>
                  <a:pt x="1853392" y="22467"/>
                </a:cubicBezTo>
                <a:close/>
              </a:path>
            </a:pathLst>
          </a:custGeom>
          <a:solidFill>
            <a:schemeClr val="accent2"/>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6" name="Google Shape;117;p3">
            <a:extLst>
              <a:ext uri="{FF2B5EF4-FFF2-40B4-BE49-F238E27FC236}">
                <a16:creationId xmlns:a16="http://schemas.microsoft.com/office/drawing/2014/main" id="{F55F59A0-AED5-4ACC-85A4-4C1CC5D2A83E}"/>
              </a:ext>
            </a:extLst>
          </p:cNvPr>
          <p:cNvSpPr/>
          <p:nvPr/>
        </p:nvSpPr>
        <p:spPr>
          <a:xfrm rot="20166903" flipH="1">
            <a:off x="7461922" y="3186934"/>
            <a:ext cx="889974" cy="823654"/>
          </a:xfrm>
          <a:custGeom>
            <a:avLst/>
            <a:gdLst/>
            <a:ahLst/>
            <a:cxnLst/>
            <a:rect l="l" t="t" r="r" b="b"/>
            <a:pathLst>
              <a:path w="936104" h="1001868" extrusionOk="0">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dirty="0">
              <a:solidFill>
                <a:schemeClr val="lt1"/>
              </a:solidFill>
              <a:latin typeface="Arial"/>
              <a:ea typeface="Arial"/>
              <a:cs typeface="Arial"/>
              <a:sym typeface="Arial"/>
            </a:endParaRPr>
          </a:p>
        </p:txBody>
      </p:sp>
      <p:sp>
        <p:nvSpPr>
          <p:cNvPr id="17" name="Google Shape;118;p3">
            <a:extLst>
              <a:ext uri="{FF2B5EF4-FFF2-40B4-BE49-F238E27FC236}">
                <a16:creationId xmlns:a16="http://schemas.microsoft.com/office/drawing/2014/main" id="{32DD17DA-C4A0-48D6-8E65-513FA23CF6D1}"/>
              </a:ext>
            </a:extLst>
          </p:cNvPr>
          <p:cNvSpPr/>
          <p:nvPr/>
        </p:nvSpPr>
        <p:spPr>
          <a:xfrm rot="-1300296" flipH="1">
            <a:off x="8288892" y="1432820"/>
            <a:ext cx="889974" cy="823654"/>
          </a:xfrm>
          <a:custGeom>
            <a:avLst/>
            <a:gdLst/>
            <a:ahLst/>
            <a:cxnLst/>
            <a:rect l="l" t="t" r="r" b="b"/>
            <a:pathLst>
              <a:path w="936104" h="1001868" extrusionOk="0">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3"/>
          </a:solidFill>
          <a:ln w="254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8" name="Google Shape;119;p3">
            <a:extLst>
              <a:ext uri="{FF2B5EF4-FFF2-40B4-BE49-F238E27FC236}">
                <a16:creationId xmlns:a16="http://schemas.microsoft.com/office/drawing/2014/main" id="{03F9A0CA-6AF7-4FFF-8479-8677F630231F}"/>
              </a:ext>
            </a:extLst>
          </p:cNvPr>
          <p:cNvSpPr/>
          <p:nvPr/>
        </p:nvSpPr>
        <p:spPr>
          <a:xfrm rot="20284060">
            <a:off x="8508574" y="1571880"/>
            <a:ext cx="350627" cy="269329"/>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19" name="Google Shape;121;p3">
            <a:extLst>
              <a:ext uri="{FF2B5EF4-FFF2-40B4-BE49-F238E27FC236}">
                <a16:creationId xmlns:a16="http://schemas.microsoft.com/office/drawing/2014/main" id="{8C0A1544-80E9-49D5-9784-DE77807E85C5}"/>
              </a:ext>
            </a:extLst>
          </p:cNvPr>
          <p:cNvSpPr/>
          <p:nvPr/>
        </p:nvSpPr>
        <p:spPr>
          <a:xfrm rot="1582685">
            <a:off x="11221270" y="2714234"/>
            <a:ext cx="413100" cy="413100"/>
          </a:xfrm>
          <a:custGeom>
            <a:avLst/>
            <a:gdLst/>
            <a:ahLst/>
            <a:cxnLst/>
            <a:rect l="l" t="t" r="r" b="b"/>
            <a:pathLst>
              <a:path w="3240000" h="3240000" extrusionOk="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0" name="Google Shape;122;p3">
            <a:extLst>
              <a:ext uri="{FF2B5EF4-FFF2-40B4-BE49-F238E27FC236}">
                <a16:creationId xmlns:a16="http://schemas.microsoft.com/office/drawing/2014/main" id="{0251FAAB-0B79-4114-A204-1F65793674D1}"/>
              </a:ext>
            </a:extLst>
          </p:cNvPr>
          <p:cNvSpPr/>
          <p:nvPr/>
        </p:nvSpPr>
        <p:spPr>
          <a:xfrm rot="20352318">
            <a:off x="7874052" y="2401816"/>
            <a:ext cx="360093" cy="386078"/>
          </a:xfrm>
          <a:custGeom>
            <a:avLst/>
            <a:gdLst/>
            <a:ahLst/>
            <a:cxnLst/>
            <a:rect l="l" t="t" r="r" b="b"/>
            <a:pathLst>
              <a:path w="3240000" h="3240000" extrusionOk="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1" name="Google Shape;123;p3">
            <a:extLst>
              <a:ext uri="{FF2B5EF4-FFF2-40B4-BE49-F238E27FC236}">
                <a16:creationId xmlns:a16="http://schemas.microsoft.com/office/drawing/2014/main" id="{794EEBD9-E2C9-42DF-8356-88637993465E}"/>
              </a:ext>
            </a:extLst>
          </p:cNvPr>
          <p:cNvSpPr/>
          <p:nvPr/>
        </p:nvSpPr>
        <p:spPr>
          <a:xfrm>
            <a:off x="9732386" y="1416489"/>
            <a:ext cx="343376" cy="362313"/>
          </a:xfrm>
          <a:custGeom>
            <a:avLst/>
            <a:gdLst/>
            <a:ahLst/>
            <a:cxnLst/>
            <a:rect l="l" t="t" r="r" b="b"/>
            <a:pathLst>
              <a:path w="3240000" h="3240000" extrusionOk="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2" name="Google Shape;124;p3">
            <a:extLst>
              <a:ext uri="{FF2B5EF4-FFF2-40B4-BE49-F238E27FC236}">
                <a16:creationId xmlns:a16="http://schemas.microsoft.com/office/drawing/2014/main" id="{FC2BB5CE-DA2F-4E28-8CA2-AF0F3844A3E8}"/>
              </a:ext>
            </a:extLst>
          </p:cNvPr>
          <p:cNvSpPr/>
          <p:nvPr/>
        </p:nvSpPr>
        <p:spPr>
          <a:xfrm rot="19777581">
            <a:off x="7646836" y="3262153"/>
            <a:ext cx="364389" cy="359868"/>
          </a:xfrm>
          <a:custGeom>
            <a:avLst/>
            <a:gdLst/>
            <a:ahLst/>
            <a:cxnLst/>
            <a:rect l="l" t="t" r="r" b="b"/>
            <a:pathLst>
              <a:path w="2901316" h="2485205" extrusionOk="0">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dirty="0">
              <a:solidFill>
                <a:schemeClr val="lt1"/>
              </a:solidFill>
              <a:latin typeface="Arial"/>
              <a:ea typeface="Arial"/>
              <a:cs typeface="Arial"/>
              <a:sym typeface="Arial"/>
            </a:endParaRPr>
          </a:p>
        </p:txBody>
      </p:sp>
      <p:sp>
        <p:nvSpPr>
          <p:cNvPr id="23" name="Google Shape;125;p3">
            <a:extLst>
              <a:ext uri="{FF2B5EF4-FFF2-40B4-BE49-F238E27FC236}">
                <a16:creationId xmlns:a16="http://schemas.microsoft.com/office/drawing/2014/main" id="{303220CD-ECC9-4100-BAD1-840704CE04A3}"/>
              </a:ext>
            </a:extLst>
          </p:cNvPr>
          <p:cNvSpPr/>
          <p:nvPr/>
        </p:nvSpPr>
        <p:spPr>
          <a:xfrm rot="16611729">
            <a:off x="10825875" y="1812922"/>
            <a:ext cx="345271" cy="411654"/>
          </a:xfrm>
          <a:custGeom>
            <a:avLst/>
            <a:gdLst/>
            <a:ahLst/>
            <a:cxnLst/>
            <a:rect l="l" t="t" r="r" b="b"/>
            <a:pathLst>
              <a:path w="2708011" h="3228660" extrusionOk="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4" name="Google Shape;126;p3">
            <a:extLst>
              <a:ext uri="{FF2B5EF4-FFF2-40B4-BE49-F238E27FC236}">
                <a16:creationId xmlns:a16="http://schemas.microsoft.com/office/drawing/2014/main" id="{6077296A-23E8-4896-9BDE-DA8B7198271E}"/>
              </a:ext>
            </a:extLst>
          </p:cNvPr>
          <p:cNvSpPr txBox="1"/>
          <p:nvPr/>
        </p:nvSpPr>
        <p:spPr>
          <a:xfrm>
            <a:off x="1120890" y="1003720"/>
            <a:ext cx="5504363" cy="104641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altLang="ko-KR" sz="2800" b="1" i="0" dirty="0">
                <a:solidFill>
                  <a:schemeClr val="bg2"/>
                </a:solidFill>
                <a:effectLst/>
                <a:latin typeface="noto"/>
              </a:rPr>
              <a:t>Music recommendation service based on Facial Emotion analysis</a:t>
            </a:r>
            <a:endParaRPr lang="en-US" altLang="ko-KR" sz="800" b="1" dirty="0">
              <a:solidFill>
                <a:schemeClr val="bg2"/>
              </a:solidFill>
            </a:endParaRPr>
          </a:p>
        </p:txBody>
      </p:sp>
      <p:sp>
        <p:nvSpPr>
          <p:cNvPr id="25" name="TextBox 24">
            <a:extLst>
              <a:ext uri="{FF2B5EF4-FFF2-40B4-BE49-F238E27FC236}">
                <a16:creationId xmlns:a16="http://schemas.microsoft.com/office/drawing/2014/main" id="{1B84C4FE-8944-4332-BDD2-A4E84ED18F8A}"/>
              </a:ext>
            </a:extLst>
          </p:cNvPr>
          <p:cNvSpPr txBox="1"/>
          <p:nvPr/>
        </p:nvSpPr>
        <p:spPr>
          <a:xfrm>
            <a:off x="1372672" y="2313446"/>
            <a:ext cx="5977654" cy="3416320"/>
          </a:xfrm>
          <a:prstGeom prst="rect">
            <a:avLst/>
          </a:prstGeom>
          <a:noFill/>
        </p:spPr>
        <p:txBody>
          <a:bodyPr wrap="square" rtlCol="0">
            <a:spAutoFit/>
          </a:bodyPr>
          <a:lstStyle/>
          <a:p>
            <a:pPr marL="285750" indent="-285750">
              <a:buFont typeface="Wingdings" panose="05000000000000000000" pitchFamily="2" charset="2"/>
              <a:buChar char="§"/>
            </a:pPr>
            <a:r>
              <a:rPr lang="en-US" altLang="ko-KR" sz="2400" b="0" i="0" dirty="0">
                <a:solidFill>
                  <a:srgbClr val="000000"/>
                </a:solidFill>
                <a:effectLst/>
                <a:latin typeface="noto"/>
              </a:rPr>
              <a:t>the rapid development of artificial intelligence</a:t>
            </a:r>
            <a:endParaRPr lang="en-US" altLang="ko-KR" sz="2400" dirty="0"/>
          </a:p>
          <a:p>
            <a:pPr marL="285750" indent="-285750">
              <a:buFont typeface="Wingdings" panose="05000000000000000000" pitchFamily="2" charset="2"/>
              <a:buChar char="§"/>
            </a:pPr>
            <a:r>
              <a:rPr lang="en-US" altLang="ko-KR" sz="2400" b="0" i="0" dirty="0">
                <a:solidFill>
                  <a:srgbClr val="000000"/>
                </a:solidFill>
                <a:effectLst/>
                <a:latin typeface="noto"/>
              </a:rPr>
              <a:t>One of the important means of expressing emotions is facial expressions</a:t>
            </a:r>
            <a:endParaRPr lang="en-US" altLang="ko-KR" sz="2400" dirty="0"/>
          </a:p>
          <a:p>
            <a:pPr marL="285750" indent="-285750">
              <a:buFont typeface="Wingdings" panose="05000000000000000000" pitchFamily="2" charset="2"/>
              <a:buChar char="§"/>
            </a:pPr>
            <a:r>
              <a:rPr lang="en-US" altLang="ko-KR" sz="2400" b="0" i="0" dirty="0">
                <a:solidFill>
                  <a:srgbClr val="000000"/>
                </a:solidFill>
                <a:effectLst/>
                <a:latin typeface="noto"/>
              </a:rPr>
              <a:t>Understand by experiencing emotion analysis, deep learning modeling and web server deployment firsthand</a:t>
            </a:r>
            <a:endParaRPr lang="en-US" altLang="ko-KR" sz="2400" dirty="0"/>
          </a:p>
          <a:p>
            <a:pPr marL="285750" indent="-285750">
              <a:buFont typeface="Wingdings" panose="05000000000000000000" pitchFamily="2" charset="2"/>
              <a:buChar char="§"/>
            </a:pPr>
            <a:r>
              <a:rPr lang="en-US" altLang="ko-KR" sz="2400" b="0" i="0" dirty="0">
                <a:solidFill>
                  <a:srgbClr val="000000"/>
                </a:solidFill>
                <a:effectLst/>
                <a:latin typeface="noto"/>
              </a:rPr>
              <a:t>Purpose of consumer UI by creating various and interesting services using API</a:t>
            </a:r>
            <a:endParaRPr lang="ko-KR" altLang="en-US" sz="2400" dirty="0"/>
          </a:p>
        </p:txBody>
      </p:sp>
      <p:pic>
        <p:nvPicPr>
          <p:cNvPr id="38" name="그림 개체 틀 37">
            <a:extLst>
              <a:ext uri="{FF2B5EF4-FFF2-40B4-BE49-F238E27FC236}">
                <a16:creationId xmlns:a16="http://schemas.microsoft.com/office/drawing/2014/main" id="{ED516E83-1963-467F-9D8F-15073BED949E}"/>
              </a:ext>
            </a:extLst>
          </p:cNvPr>
          <p:cNvPicPr>
            <a:picLocks noGrp="1" noChangeAspect="1"/>
          </p:cNvPicPr>
          <p:nvPr>
            <p:ph type="pic" idx="2"/>
          </p:nvPr>
        </p:nvPicPr>
        <p:blipFill>
          <a:blip r:embed="rId2"/>
          <a:srcRect t="6607" b="6607"/>
          <a:stretch/>
        </p:blipFill>
        <p:spPr>
          <a:xfrm rot="21427446">
            <a:off x="8967571" y="2686499"/>
            <a:ext cx="1496810" cy="2670214"/>
          </a:xfrm>
        </p:spPr>
      </p:pic>
    </p:spTree>
    <p:extLst>
      <p:ext uri="{BB962C8B-B14F-4D97-AF65-F5344CB8AC3E}">
        <p14:creationId xmlns:p14="http://schemas.microsoft.com/office/powerpoint/2010/main" val="2240556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0;g12411de2012_0_65">
            <a:extLst>
              <a:ext uri="{FF2B5EF4-FFF2-40B4-BE49-F238E27FC236}">
                <a16:creationId xmlns:a16="http://schemas.microsoft.com/office/drawing/2014/main" id="{E18E3FD7-E994-4E11-99DA-A68A86D88625}"/>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Problems and Solutions</a:t>
            </a:r>
            <a:endParaRPr lang="ko-KR" altLang="en-US" sz="3200" b="1" dirty="0"/>
          </a:p>
        </p:txBody>
      </p:sp>
      <p:sp>
        <p:nvSpPr>
          <p:cNvPr id="4" name="텍스트 개체 틀 2">
            <a:extLst>
              <a:ext uri="{FF2B5EF4-FFF2-40B4-BE49-F238E27FC236}">
                <a16:creationId xmlns:a16="http://schemas.microsoft.com/office/drawing/2014/main" id="{1E04557D-CC31-482E-8365-6FAD49190CC3}"/>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07</a:t>
            </a:r>
            <a:endParaRPr lang="ko-KR" altLang="en-US" sz="6000" b="1" dirty="0">
              <a:latin typeface="맑은 고딕" panose="020B0503020000020004" pitchFamily="50" charset="-127"/>
            </a:endParaRPr>
          </a:p>
        </p:txBody>
      </p:sp>
      <p:grpSp>
        <p:nvGrpSpPr>
          <p:cNvPr id="27" name="Group 128">
            <a:extLst>
              <a:ext uri="{FF2B5EF4-FFF2-40B4-BE49-F238E27FC236}">
                <a16:creationId xmlns:a16="http://schemas.microsoft.com/office/drawing/2014/main" id="{FC63CEE9-7622-4EFF-BD16-39F3CBB80898}"/>
              </a:ext>
            </a:extLst>
          </p:cNvPr>
          <p:cNvGrpSpPr/>
          <p:nvPr/>
        </p:nvGrpSpPr>
        <p:grpSpPr>
          <a:xfrm>
            <a:off x="5205878" y="1352544"/>
            <a:ext cx="2018869" cy="1759516"/>
            <a:chOff x="5106123" y="2465715"/>
            <a:chExt cx="2018869" cy="1759516"/>
          </a:xfrm>
        </p:grpSpPr>
        <p:grpSp>
          <p:nvGrpSpPr>
            <p:cNvPr id="28" name="Group 129">
              <a:extLst>
                <a:ext uri="{FF2B5EF4-FFF2-40B4-BE49-F238E27FC236}">
                  <a16:creationId xmlns:a16="http://schemas.microsoft.com/office/drawing/2014/main" id="{4476747D-3B66-4365-8C1B-74D16E0A1D96}"/>
                </a:ext>
              </a:extLst>
            </p:cNvPr>
            <p:cNvGrpSpPr/>
            <p:nvPr/>
          </p:nvGrpSpPr>
          <p:grpSpPr>
            <a:xfrm>
              <a:off x="5216242" y="2465715"/>
              <a:ext cx="1759518" cy="1759516"/>
              <a:chOff x="5323216" y="2866292"/>
              <a:chExt cx="1345223" cy="1345223"/>
            </a:xfrm>
          </p:grpSpPr>
          <p:sp>
            <p:nvSpPr>
              <p:cNvPr id="30" name="Oval 131">
                <a:extLst>
                  <a:ext uri="{FF2B5EF4-FFF2-40B4-BE49-F238E27FC236}">
                    <a16:creationId xmlns:a16="http://schemas.microsoft.com/office/drawing/2014/main" id="{2BE8BB0B-71F4-46FD-8575-5238C50B2604}"/>
                  </a:ext>
                </a:extLst>
              </p:cNvPr>
              <p:cNvSpPr/>
              <p:nvPr/>
            </p:nvSpPr>
            <p:spPr>
              <a:xfrm>
                <a:off x="5323216" y="2866292"/>
                <a:ext cx="1345223" cy="1345223"/>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Oval 132">
                <a:extLst>
                  <a:ext uri="{FF2B5EF4-FFF2-40B4-BE49-F238E27FC236}">
                    <a16:creationId xmlns:a16="http://schemas.microsoft.com/office/drawing/2014/main" id="{83120327-9F55-42E7-9C67-F8D26F7E9D68}"/>
                  </a:ext>
                </a:extLst>
              </p:cNvPr>
              <p:cNvSpPr/>
              <p:nvPr/>
            </p:nvSpPr>
            <p:spPr>
              <a:xfrm>
                <a:off x="5399415" y="2942492"/>
                <a:ext cx="1192823" cy="1192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9" name="TextBox 130">
              <a:extLst>
                <a:ext uri="{FF2B5EF4-FFF2-40B4-BE49-F238E27FC236}">
                  <a16:creationId xmlns:a16="http://schemas.microsoft.com/office/drawing/2014/main" id="{AE258300-97E1-4FCB-8A8B-1DD2F3B43DD5}"/>
                </a:ext>
              </a:extLst>
            </p:cNvPr>
            <p:cNvSpPr txBox="1"/>
            <p:nvPr/>
          </p:nvSpPr>
          <p:spPr>
            <a:xfrm>
              <a:off x="5106123" y="2897201"/>
              <a:ext cx="2018869"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600" b="0" i="0" dirty="0">
                  <a:solidFill>
                    <a:srgbClr val="000000"/>
                  </a:solidFill>
                  <a:effectLst/>
                  <a:latin typeface="noto"/>
                </a:rPr>
                <a:t>On the web server,</a:t>
              </a:r>
              <a:br>
                <a:rPr lang="en-US" altLang="ko-KR" sz="1600" dirty="0"/>
              </a:br>
              <a:r>
                <a:rPr lang="en-US" altLang="ko-KR" sz="1600" b="0" i="0" dirty="0">
                  <a:solidFill>
                    <a:srgbClr val="000000"/>
                  </a:solidFill>
                  <a:effectLst/>
                  <a:latin typeface="noto"/>
                </a:rPr>
                <a:t>Image capture Function</a:t>
              </a:r>
              <a:br>
                <a:rPr lang="en-US" altLang="ko-KR" sz="1600" dirty="0"/>
              </a:br>
              <a:r>
                <a:rPr lang="en-US" altLang="ko-KR" sz="1600" b="0" i="0" dirty="0">
                  <a:solidFill>
                    <a:srgbClr val="000000"/>
                  </a:solidFill>
                  <a:effectLst/>
                  <a:latin typeface="noto"/>
                </a:rPr>
                <a:t>impossibility</a:t>
              </a:r>
              <a:endParaRPr lang="en-US" altLang="ko-KR" sz="1600" b="1" dirty="0">
                <a:cs typeface="Arial" pitchFamily="34" charset="0"/>
              </a:endParaRPr>
            </a:p>
          </p:txBody>
        </p:sp>
      </p:grpSp>
      <p:grpSp>
        <p:nvGrpSpPr>
          <p:cNvPr id="32" name="Group 133">
            <a:extLst>
              <a:ext uri="{FF2B5EF4-FFF2-40B4-BE49-F238E27FC236}">
                <a16:creationId xmlns:a16="http://schemas.microsoft.com/office/drawing/2014/main" id="{D08E7EB0-831A-4F82-938F-2F05576152CD}"/>
              </a:ext>
            </a:extLst>
          </p:cNvPr>
          <p:cNvGrpSpPr/>
          <p:nvPr/>
        </p:nvGrpSpPr>
        <p:grpSpPr>
          <a:xfrm>
            <a:off x="1189016" y="4431214"/>
            <a:ext cx="3030095" cy="1519246"/>
            <a:chOff x="1075801" y="1126641"/>
            <a:chExt cx="3030095" cy="1519246"/>
          </a:xfrm>
        </p:grpSpPr>
        <p:sp>
          <p:nvSpPr>
            <p:cNvPr id="33" name="TextBox 134">
              <a:extLst>
                <a:ext uri="{FF2B5EF4-FFF2-40B4-BE49-F238E27FC236}">
                  <a16:creationId xmlns:a16="http://schemas.microsoft.com/office/drawing/2014/main" id="{3579B8C4-1C4D-430E-9F6B-1AAE4608C827}"/>
                </a:ext>
              </a:extLst>
            </p:cNvPr>
            <p:cNvSpPr txBox="1"/>
            <p:nvPr/>
          </p:nvSpPr>
          <p:spPr>
            <a:xfrm>
              <a:off x="1075801" y="1126641"/>
              <a:ext cx="911260" cy="101566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6000" b="1" dirty="0">
                  <a:solidFill>
                    <a:schemeClr val="accent2"/>
                  </a:solidFill>
                </a:rPr>
                <a:t>A</a:t>
              </a:r>
            </a:p>
          </p:txBody>
        </p:sp>
        <p:sp>
          <p:nvSpPr>
            <p:cNvPr id="34" name="TextBox 135">
              <a:extLst>
                <a:ext uri="{FF2B5EF4-FFF2-40B4-BE49-F238E27FC236}">
                  <a16:creationId xmlns:a16="http://schemas.microsoft.com/office/drawing/2014/main" id="{5FAC3746-C4A3-4A79-BF14-3F0C56ED2B39}"/>
                </a:ext>
              </a:extLst>
            </p:cNvPr>
            <p:cNvSpPr txBox="1"/>
            <p:nvPr/>
          </p:nvSpPr>
          <p:spPr>
            <a:xfrm>
              <a:off x="1148739" y="2061112"/>
              <a:ext cx="2957157"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600" b="0" i="0" dirty="0">
                  <a:solidFill>
                    <a:srgbClr val="000000"/>
                  </a:solidFill>
                  <a:effectLst/>
                  <a:latin typeface="noto"/>
                </a:rPr>
                <a:t>Reset camera capture part with JavaScript</a:t>
              </a:r>
              <a:endParaRPr lang="ko-KR" altLang="en-US" sz="1600" dirty="0">
                <a:solidFill>
                  <a:schemeClr val="tx1">
                    <a:lumMod val="75000"/>
                    <a:lumOff val="25000"/>
                  </a:schemeClr>
                </a:solidFill>
                <a:cs typeface="Arial" pitchFamily="34" charset="0"/>
              </a:endParaRPr>
            </a:p>
          </p:txBody>
        </p:sp>
        <p:sp>
          <p:nvSpPr>
            <p:cNvPr id="35" name="TextBox 137">
              <a:extLst>
                <a:ext uri="{FF2B5EF4-FFF2-40B4-BE49-F238E27FC236}">
                  <a16:creationId xmlns:a16="http://schemas.microsoft.com/office/drawing/2014/main" id="{8274741A-A73F-4E82-92B1-164E70121862}"/>
                </a:ext>
              </a:extLst>
            </p:cNvPr>
            <p:cNvSpPr txBox="1"/>
            <p:nvPr/>
          </p:nvSpPr>
          <p:spPr>
            <a:xfrm>
              <a:off x="1899019" y="1403639"/>
              <a:ext cx="1940336" cy="461665"/>
            </a:xfrm>
            <a:prstGeom prst="rect">
              <a:avLst/>
            </a:prstGeom>
            <a:noFill/>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400" b="1" i="0" dirty="0">
                  <a:solidFill>
                    <a:srgbClr val="000000"/>
                  </a:solidFill>
                  <a:effectLst/>
                  <a:latin typeface="noto"/>
                </a:rPr>
                <a:t>Solution plan</a:t>
              </a:r>
              <a:r>
                <a:rPr lang="ko-KR" altLang="en-US" sz="2400" b="1" dirty="0">
                  <a:solidFill>
                    <a:schemeClr val="accent2"/>
                  </a:solidFill>
                </a:rPr>
                <a:t> </a:t>
              </a:r>
              <a:endParaRPr lang="en-US" altLang="ko-KR" sz="2400" b="1" dirty="0">
                <a:solidFill>
                  <a:schemeClr val="accent2"/>
                </a:solidFill>
              </a:endParaRPr>
            </a:p>
          </p:txBody>
        </p:sp>
      </p:grpSp>
      <p:grpSp>
        <p:nvGrpSpPr>
          <p:cNvPr id="36" name="Group 138">
            <a:extLst>
              <a:ext uri="{FF2B5EF4-FFF2-40B4-BE49-F238E27FC236}">
                <a16:creationId xmlns:a16="http://schemas.microsoft.com/office/drawing/2014/main" id="{004A638D-7562-4735-87D8-FE7A073641CB}"/>
              </a:ext>
            </a:extLst>
          </p:cNvPr>
          <p:cNvGrpSpPr/>
          <p:nvPr/>
        </p:nvGrpSpPr>
        <p:grpSpPr>
          <a:xfrm>
            <a:off x="8672052" y="4412502"/>
            <a:ext cx="2836303" cy="1514749"/>
            <a:chOff x="1075801" y="1126641"/>
            <a:chExt cx="2836303" cy="1514749"/>
          </a:xfrm>
        </p:grpSpPr>
        <p:sp>
          <p:nvSpPr>
            <p:cNvPr id="37" name="TextBox 139">
              <a:extLst>
                <a:ext uri="{FF2B5EF4-FFF2-40B4-BE49-F238E27FC236}">
                  <a16:creationId xmlns:a16="http://schemas.microsoft.com/office/drawing/2014/main" id="{47297FFB-390B-4320-B040-D4D1FEF031E7}"/>
                </a:ext>
              </a:extLst>
            </p:cNvPr>
            <p:cNvSpPr txBox="1"/>
            <p:nvPr/>
          </p:nvSpPr>
          <p:spPr>
            <a:xfrm>
              <a:off x="1075801" y="1126641"/>
              <a:ext cx="911260" cy="101566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6000" b="1" dirty="0">
                  <a:solidFill>
                    <a:schemeClr val="accent4"/>
                  </a:solidFill>
                </a:rPr>
                <a:t>B</a:t>
              </a:r>
            </a:p>
          </p:txBody>
        </p:sp>
        <p:sp>
          <p:nvSpPr>
            <p:cNvPr id="38" name="TextBox 140">
              <a:extLst>
                <a:ext uri="{FF2B5EF4-FFF2-40B4-BE49-F238E27FC236}">
                  <a16:creationId xmlns:a16="http://schemas.microsoft.com/office/drawing/2014/main" id="{B81DE533-3CB0-461F-968C-E92BA7DF146A}"/>
                </a:ext>
              </a:extLst>
            </p:cNvPr>
            <p:cNvSpPr txBox="1"/>
            <p:nvPr/>
          </p:nvSpPr>
          <p:spPr>
            <a:xfrm>
              <a:off x="1227398" y="2056615"/>
              <a:ext cx="2684706"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ko-KR" sz="1600" b="0" i="0" dirty="0">
                  <a:solidFill>
                    <a:srgbClr val="000000"/>
                  </a:solidFill>
                  <a:effectLst/>
                  <a:latin typeface="noto"/>
                </a:rPr>
                <a:t>Only photo upload analysis works on the web server</a:t>
              </a:r>
            </a:p>
          </p:txBody>
        </p:sp>
      </p:grpSp>
      <p:grpSp>
        <p:nvGrpSpPr>
          <p:cNvPr id="39" name="Group 143">
            <a:extLst>
              <a:ext uri="{FF2B5EF4-FFF2-40B4-BE49-F238E27FC236}">
                <a16:creationId xmlns:a16="http://schemas.microsoft.com/office/drawing/2014/main" id="{D365EA18-F09E-42C3-80B3-43A13D4C9E4B}"/>
              </a:ext>
            </a:extLst>
          </p:cNvPr>
          <p:cNvGrpSpPr/>
          <p:nvPr/>
        </p:nvGrpSpPr>
        <p:grpSpPr>
          <a:xfrm>
            <a:off x="4799711" y="3429000"/>
            <a:ext cx="2982830" cy="1533768"/>
            <a:chOff x="1148740" y="1358341"/>
            <a:chExt cx="2982830" cy="1533768"/>
          </a:xfrm>
        </p:grpSpPr>
        <p:sp>
          <p:nvSpPr>
            <p:cNvPr id="40" name="TextBox 145">
              <a:extLst>
                <a:ext uri="{FF2B5EF4-FFF2-40B4-BE49-F238E27FC236}">
                  <a16:creationId xmlns:a16="http://schemas.microsoft.com/office/drawing/2014/main" id="{38D0B2E4-4CA8-432E-97E2-4983213C30FF}"/>
                </a:ext>
              </a:extLst>
            </p:cNvPr>
            <p:cNvSpPr txBox="1"/>
            <p:nvPr/>
          </p:nvSpPr>
          <p:spPr>
            <a:xfrm>
              <a:off x="1148740" y="2061112"/>
              <a:ext cx="298283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600" dirty="0">
                  <a:solidFill>
                    <a:schemeClr val="tx1">
                      <a:lumMod val="75000"/>
                      <a:lumOff val="25000"/>
                    </a:schemeClr>
                  </a:solidFill>
                  <a:cs typeface="Arial" pitchFamily="34" charset="0"/>
                </a:rPr>
                <a:t>Python OpenCV camera running problem on user's device</a:t>
              </a:r>
              <a:endParaRPr lang="ko-KR" altLang="en-US" sz="1200" dirty="0">
                <a:solidFill>
                  <a:schemeClr val="tx1">
                    <a:lumMod val="75000"/>
                    <a:lumOff val="25000"/>
                  </a:schemeClr>
                </a:solidFill>
                <a:cs typeface="Arial" pitchFamily="34" charset="0"/>
              </a:endParaRPr>
            </a:p>
          </p:txBody>
        </p:sp>
        <p:sp>
          <p:nvSpPr>
            <p:cNvPr id="41" name="TextBox 147">
              <a:extLst>
                <a:ext uri="{FF2B5EF4-FFF2-40B4-BE49-F238E27FC236}">
                  <a16:creationId xmlns:a16="http://schemas.microsoft.com/office/drawing/2014/main" id="{7CB96AAB-DB79-4DEF-8FEF-0F4B1315FB5D}"/>
                </a:ext>
              </a:extLst>
            </p:cNvPr>
            <p:cNvSpPr txBox="1"/>
            <p:nvPr/>
          </p:nvSpPr>
          <p:spPr>
            <a:xfrm>
              <a:off x="1554907" y="1358341"/>
              <a:ext cx="1940336" cy="461665"/>
            </a:xfrm>
            <a:prstGeom prst="rect">
              <a:avLst/>
            </a:prstGeom>
            <a:noFill/>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400" b="1" i="0" dirty="0">
                  <a:solidFill>
                    <a:srgbClr val="C00000"/>
                  </a:solidFill>
                  <a:effectLst/>
                  <a:latin typeface="noto"/>
                </a:rPr>
                <a:t>Cause</a:t>
              </a:r>
              <a:r>
                <a:rPr lang="en-US" altLang="ko-KR" sz="2400" b="1" dirty="0">
                  <a:solidFill>
                    <a:schemeClr val="accent3"/>
                  </a:solidFill>
                </a:rPr>
                <a:t> </a:t>
              </a:r>
            </a:p>
          </p:txBody>
        </p:sp>
      </p:grpSp>
      <p:sp>
        <p:nvSpPr>
          <p:cNvPr id="44" name="TextBox 43">
            <a:extLst>
              <a:ext uri="{FF2B5EF4-FFF2-40B4-BE49-F238E27FC236}">
                <a16:creationId xmlns:a16="http://schemas.microsoft.com/office/drawing/2014/main" id="{BAA30759-7FC2-4324-A151-228CF565AF65}"/>
              </a:ext>
            </a:extLst>
          </p:cNvPr>
          <p:cNvSpPr txBox="1"/>
          <p:nvPr/>
        </p:nvSpPr>
        <p:spPr>
          <a:xfrm>
            <a:off x="9447974" y="4633653"/>
            <a:ext cx="2787508" cy="523220"/>
          </a:xfrm>
          <a:prstGeom prst="rect">
            <a:avLst/>
          </a:prstGeom>
          <a:noFill/>
        </p:spPr>
        <p:txBody>
          <a:bodyPr wrap="square" rtlCol="0">
            <a:spAutoFit/>
          </a:bodyPr>
          <a:lstStyle/>
          <a:p>
            <a:r>
              <a:rPr lang="en-US" altLang="ko-KR" sz="2400" b="1" i="0" dirty="0">
                <a:solidFill>
                  <a:srgbClr val="000000"/>
                </a:solidFill>
                <a:effectLst/>
                <a:latin typeface="noto"/>
              </a:rPr>
              <a:t>Solution</a:t>
            </a:r>
            <a:r>
              <a:rPr lang="en-US" altLang="ko-KR" sz="2800" b="1" i="0" dirty="0">
                <a:solidFill>
                  <a:srgbClr val="000000"/>
                </a:solidFill>
                <a:effectLst/>
                <a:latin typeface="noto"/>
              </a:rPr>
              <a:t> plan</a:t>
            </a:r>
            <a:r>
              <a:rPr lang="ko-KR" altLang="en-US" sz="1200" b="1" dirty="0"/>
              <a:t> </a:t>
            </a:r>
          </a:p>
        </p:txBody>
      </p:sp>
      <p:cxnSp>
        <p:nvCxnSpPr>
          <p:cNvPr id="51" name="직선 화살표 연결선 50">
            <a:extLst>
              <a:ext uri="{FF2B5EF4-FFF2-40B4-BE49-F238E27FC236}">
                <a16:creationId xmlns:a16="http://schemas.microsoft.com/office/drawing/2014/main" id="{EE0EE71E-B392-4C4E-BE66-04E1C00783C8}"/>
              </a:ext>
            </a:extLst>
          </p:cNvPr>
          <p:cNvCxnSpPr/>
          <p:nvPr/>
        </p:nvCxnSpPr>
        <p:spPr>
          <a:xfrm>
            <a:off x="7334865" y="2880852"/>
            <a:ext cx="1337187" cy="125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E0F38331-041C-4991-A39C-BE082DE68F0F}"/>
              </a:ext>
            </a:extLst>
          </p:cNvPr>
          <p:cNvCxnSpPr/>
          <p:nvPr/>
        </p:nvCxnSpPr>
        <p:spPr>
          <a:xfrm flipH="1">
            <a:off x="3926912" y="2956938"/>
            <a:ext cx="1090315" cy="1344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5014570C-39A6-43D8-B794-3F6E13B64012}"/>
              </a:ext>
            </a:extLst>
          </p:cNvPr>
          <p:cNvSpPr/>
          <p:nvPr/>
        </p:nvSpPr>
        <p:spPr>
          <a:xfrm>
            <a:off x="8583560" y="4431214"/>
            <a:ext cx="911260" cy="9344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9218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0;g12411de2012_0_65">
            <a:extLst>
              <a:ext uri="{FF2B5EF4-FFF2-40B4-BE49-F238E27FC236}">
                <a16:creationId xmlns:a16="http://schemas.microsoft.com/office/drawing/2014/main" id="{D9B8EA81-967C-417B-9988-264C827D2EDF}"/>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Conclusion and Review</a:t>
            </a:r>
            <a:endParaRPr lang="ko-KR" altLang="en-US" sz="3200" b="1" dirty="0"/>
          </a:p>
        </p:txBody>
      </p:sp>
      <p:sp>
        <p:nvSpPr>
          <p:cNvPr id="4" name="텍스트 개체 틀 2">
            <a:extLst>
              <a:ext uri="{FF2B5EF4-FFF2-40B4-BE49-F238E27FC236}">
                <a16:creationId xmlns:a16="http://schemas.microsoft.com/office/drawing/2014/main" id="{144CE34C-9575-46C1-9C91-6109F61A6B6B}"/>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08</a:t>
            </a:r>
            <a:endParaRPr lang="ko-KR" altLang="en-US" sz="6000" b="1" dirty="0">
              <a:latin typeface="맑은 고딕" panose="020B0503020000020004" pitchFamily="50" charset="-127"/>
            </a:endParaRPr>
          </a:p>
        </p:txBody>
      </p:sp>
      <p:grpSp>
        <p:nvGrpSpPr>
          <p:cNvPr id="5" name="Google Shape;1474;p36">
            <a:extLst>
              <a:ext uri="{FF2B5EF4-FFF2-40B4-BE49-F238E27FC236}">
                <a16:creationId xmlns:a16="http://schemas.microsoft.com/office/drawing/2014/main" id="{69670151-F7E4-429D-962D-DA8BE5A40AEA}"/>
              </a:ext>
            </a:extLst>
          </p:cNvPr>
          <p:cNvGrpSpPr/>
          <p:nvPr/>
        </p:nvGrpSpPr>
        <p:grpSpPr>
          <a:xfrm>
            <a:off x="4351036" y="2932922"/>
            <a:ext cx="3500774" cy="2022882"/>
            <a:chOff x="2771800" y="2419161"/>
            <a:chExt cx="3500774" cy="2022882"/>
          </a:xfrm>
        </p:grpSpPr>
        <p:sp>
          <p:nvSpPr>
            <p:cNvPr id="6" name="Google Shape;1475;p36">
              <a:extLst>
                <a:ext uri="{FF2B5EF4-FFF2-40B4-BE49-F238E27FC236}">
                  <a16:creationId xmlns:a16="http://schemas.microsoft.com/office/drawing/2014/main" id="{E82D4784-1F8E-4A1F-940D-84BDA0A83CA4}"/>
                </a:ext>
              </a:extLst>
            </p:cNvPr>
            <p:cNvSpPr/>
            <p:nvPr/>
          </p:nvSpPr>
          <p:spPr>
            <a:xfrm>
              <a:off x="2771800" y="2419161"/>
              <a:ext cx="2016224" cy="2016224"/>
            </a:xfrm>
            <a:prstGeom prst="ellipse">
              <a:avLst/>
            </a:prstGeom>
            <a:solidFill>
              <a:schemeClr val="accent3">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7" name="Google Shape;1476;p36">
              <a:extLst>
                <a:ext uri="{FF2B5EF4-FFF2-40B4-BE49-F238E27FC236}">
                  <a16:creationId xmlns:a16="http://schemas.microsoft.com/office/drawing/2014/main" id="{DE334801-C703-43F7-AB21-88F6B96E8BB3}"/>
                </a:ext>
              </a:extLst>
            </p:cNvPr>
            <p:cNvSpPr/>
            <p:nvPr/>
          </p:nvSpPr>
          <p:spPr>
            <a:xfrm>
              <a:off x="4256350" y="2425819"/>
              <a:ext cx="2016224" cy="2016224"/>
            </a:xfrm>
            <a:prstGeom prst="ellipse">
              <a:avLst/>
            </a:prstGeom>
            <a:solidFill>
              <a:schemeClr val="accent2">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cxnSp>
        <p:nvCxnSpPr>
          <p:cNvPr id="8" name="Google Shape;1477;p36">
            <a:extLst>
              <a:ext uri="{FF2B5EF4-FFF2-40B4-BE49-F238E27FC236}">
                <a16:creationId xmlns:a16="http://schemas.microsoft.com/office/drawing/2014/main" id="{B2A4ED56-AF5D-44AA-BFFD-F2364E5B819A}"/>
              </a:ext>
            </a:extLst>
          </p:cNvPr>
          <p:cNvCxnSpPr/>
          <p:nvPr/>
        </p:nvCxnSpPr>
        <p:spPr>
          <a:xfrm rot="-5400000">
            <a:off x="5872802" y="2182284"/>
            <a:ext cx="1022400" cy="576000"/>
          </a:xfrm>
          <a:prstGeom prst="bentConnector3">
            <a:avLst>
              <a:gd name="adj1" fmla="val 99148"/>
            </a:avLst>
          </a:prstGeom>
          <a:noFill/>
          <a:ln w="9525" cap="flat" cmpd="sng">
            <a:solidFill>
              <a:srgbClr val="7F7F7F"/>
            </a:solidFill>
            <a:prstDash val="solid"/>
            <a:miter lim="800000"/>
            <a:headEnd type="oval" w="med" len="med"/>
            <a:tailEnd type="oval" w="med" len="med"/>
          </a:ln>
        </p:spPr>
      </p:cxnSp>
      <p:grpSp>
        <p:nvGrpSpPr>
          <p:cNvPr id="9" name="Google Shape;1478;p36">
            <a:extLst>
              <a:ext uri="{FF2B5EF4-FFF2-40B4-BE49-F238E27FC236}">
                <a16:creationId xmlns:a16="http://schemas.microsoft.com/office/drawing/2014/main" id="{CFEA30E0-A341-4403-9326-F863B54B8867}"/>
              </a:ext>
            </a:extLst>
          </p:cNvPr>
          <p:cNvGrpSpPr/>
          <p:nvPr/>
        </p:nvGrpSpPr>
        <p:grpSpPr>
          <a:xfrm>
            <a:off x="6771690" y="1802606"/>
            <a:ext cx="4143637" cy="469734"/>
            <a:chOff x="5247690" y="1714185"/>
            <a:chExt cx="2924710" cy="469734"/>
          </a:xfrm>
        </p:grpSpPr>
        <p:sp>
          <p:nvSpPr>
            <p:cNvPr id="10" name="Google Shape;1479;p36">
              <a:extLst>
                <a:ext uri="{FF2B5EF4-FFF2-40B4-BE49-F238E27FC236}">
                  <a16:creationId xmlns:a16="http://schemas.microsoft.com/office/drawing/2014/main" id="{02DD63CC-DD2D-4579-B564-9BB5E9ADB004}"/>
                </a:ext>
              </a:extLst>
            </p:cNvPr>
            <p:cNvSpPr txBox="1"/>
            <p:nvPr/>
          </p:nvSpPr>
          <p:spPr>
            <a:xfrm>
              <a:off x="5247690" y="1714185"/>
              <a:ext cx="292471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3F3F3F"/>
                </a:solidFill>
                <a:latin typeface="Arial"/>
                <a:ea typeface="Arial"/>
                <a:cs typeface="Arial"/>
                <a:sym typeface="Arial"/>
              </a:endParaRPr>
            </a:p>
          </p:txBody>
        </p:sp>
        <p:sp>
          <p:nvSpPr>
            <p:cNvPr id="11" name="Google Shape;1480;p36">
              <a:extLst>
                <a:ext uri="{FF2B5EF4-FFF2-40B4-BE49-F238E27FC236}">
                  <a16:creationId xmlns:a16="http://schemas.microsoft.com/office/drawing/2014/main" id="{496E06E5-3653-4665-9413-4521C6DC3F5B}"/>
                </a:ext>
              </a:extLst>
            </p:cNvPr>
            <p:cNvSpPr txBox="1"/>
            <p:nvPr/>
          </p:nvSpPr>
          <p:spPr>
            <a:xfrm>
              <a:off x="5247690" y="1906960"/>
              <a:ext cx="292471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3F3F3F"/>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grpSp>
      <p:sp>
        <p:nvSpPr>
          <p:cNvPr id="13" name="Google Shape;1485;p36">
            <a:extLst>
              <a:ext uri="{FF2B5EF4-FFF2-40B4-BE49-F238E27FC236}">
                <a16:creationId xmlns:a16="http://schemas.microsoft.com/office/drawing/2014/main" id="{2AC33A00-ED9A-46BC-B18A-5B1D7C471353}"/>
              </a:ext>
            </a:extLst>
          </p:cNvPr>
          <p:cNvSpPr txBox="1"/>
          <p:nvPr/>
        </p:nvSpPr>
        <p:spPr>
          <a:xfrm>
            <a:off x="888325" y="4363118"/>
            <a:ext cx="3365915" cy="58473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altLang="ko-KR" sz="1600" b="1" i="0" dirty="0">
                <a:solidFill>
                  <a:srgbClr val="000000"/>
                </a:solidFill>
                <a:effectLst/>
                <a:latin typeface="+mj-lt"/>
              </a:rPr>
              <a:t>the need for a variety of languages</a:t>
            </a:r>
            <a:endParaRPr sz="1200" b="1" i="0" u="none" strike="noStrike" cap="none" dirty="0">
              <a:solidFill>
                <a:srgbClr val="3F3F3F"/>
              </a:solidFill>
              <a:latin typeface="+mj-lt"/>
              <a:ea typeface="Arial"/>
              <a:cs typeface="Arial"/>
              <a:sym typeface="Arial"/>
            </a:endParaRPr>
          </a:p>
        </p:txBody>
      </p:sp>
      <p:cxnSp>
        <p:nvCxnSpPr>
          <p:cNvPr id="15" name="Google Shape;1487;p36">
            <a:extLst>
              <a:ext uri="{FF2B5EF4-FFF2-40B4-BE49-F238E27FC236}">
                <a16:creationId xmlns:a16="http://schemas.microsoft.com/office/drawing/2014/main" id="{B937A169-EDC3-4FDB-80FA-384BE480A5B7}"/>
              </a:ext>
            </a:extLst>
          </p:cNvPr>
          <p:cNvCxnSpPr/>
          <p:nvPr/>
        </p:nvCxnSpPr>
        <p:spPr>
          <a:xfrm rot="10800000" flipH="1">
            <a:off x="3485402" y="3858950"/>
            <a:ext cx="793200" cy="462000"/>
          </a:xfrm>
          <a:prstGeom prst="bentConnector3">
            <a:avLst>
              <a:gd name="adj1" fmla="val 747"/>
            </a:avLst>
          </a:prstGeom>
          <a:noFill/>
          <a:ln w="9525" cap="flat" cmpd="sng">
            <a:solidFill>
              <a:srgbClr val="7F7F7F"/>
            </a:solidFill>
            <a:prstDash val="solid"/>
            <a:miter lim="800000"/>
            <a:headEnd type="oval" w="med" len="med"/>
            <a:tailEnd type="oval" w="med" len="med"/>
          </a:ln>
        </p:spPr>
      </p:cxnSp>
      <p:cxnSp>
        <p:nvCxnSpPr>
          <p:cNvPr id="16" name="Google Shape;1488;p36">
            <a:extLst>
              <a:ext uri="{FF2B5EF4-FFF2-40B4-BE49-F238E27FC236}">
                <a16:creationId xmlns:a16="http://schemas.microsoft.com/office/drawing/2014/main" id="{EBACCE5F-12E0-4713-B8C2-FA90EB5D94CD}"/>
              </a:ext>
            </a:extLst>
          </p:cNvPr>
          <p:cNvCxnSpPr/>
          <p:nvPr/>
        </p:nvCxnSpPr>
        <p:spPr>
          <a:xfrm rot="10800000">
            <a:off x="6671972" y="4997594"/>
            <a:ext cx="666600" cy="420300"/>
          </a:xfrm>
          <a:prstGeom prst="bentConnector3">
            <a:avLst>
              <a:gd name="adj1" fmla="val 98189"/>
            </a:avLst>
          </a:prstGeom>
          <a:noFill/>
          <a:ln w="9525" cap="flat" cmpd="sng">
            <a:solidFill>
              <a:srgbClr val="7F7F7F"/>
            </a:solidFill>
            <a:prstDash val="solid"/>
            <a:miter lim="800000"/>
            <a:headEnd type="oval" w="med" len="med"/>
            <a:tailEnd type="oval" w="med" len="med"/>
          </a:ln>
        </p:spPr>
      </p:cxnSp>
      <p:sp>
        <p:nvSpPr>
          <p:cNvPr id="23" name="Google Shape;1495;p36">
            <a:extLst>
              <a:ext uri="{FF2B5EF4-FFF2-40B4-BE49-F238E27FC236}">
                <a16:creationId xmlns:a16="http://schemas.microsoft.com/office/drawing/2014/main" id="{49E7C69C-A567-4C15-83EB-689B1B3D522F}"/>
              </a:ext>
            </a:extLst>
          </p:cNvPr>
          <p:cNvSpPr/>
          <p:nvPr/>
        </p:nvSpPr>
        <p:spPr>
          <a:xfrm rot="10800000">
            <a:off x="6463478" y="3576812"/>
            <a:ext cx="1083270" cy="599409"/>
          </a:xfrm>
          <a:custGeom>
            <a:avLst/>
            <a:gdLst/>
            <a:ahLst/>
            <a:cxnLst/>
            <a:rect l="l" t="t" r="r" b="b"/>
            <a:pathLst>
              <a:path w="2513902" h="1391026" extrusionOk="0">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grpSp>
        <p:nvGrpSpPr>
          <p:cNvPr id="25" name="Google Shape;1728;p43">
            <a:extLst>
              <a:ext uri="{FF2B5EF4-FFF2-40B4-BE49-F238E27FC236}">
                <a16:creationId xmlns:a16="http://schemas.microsoft.com/office/drawing/2014/main" id="{DB2C115E-E5A4-4EA8-BA33-064D421C9FB0}"/>
              </a:ext>
            </a:extLst>
          </p:cNvPr>
          <p:cNvGrpSpPr/>
          <p:nvPr/>
        </p:nvGrpSpPr>
        <p:grpSpPr>
          <a:xfrm>
            <a:off x="4766749" y="3314305"/>
            <a:ext cx="1174424" cy="1387327"/>
            <a:chOff x="3190823" y="4975968"/>
            <a:chExt cx="1593824" cy="1882758"/>
          </a:xfrm>
          <a:solidFill>
            <a:schemeClr val="bg1"/>
          </a:solidFill>
        </p:grpSpPr>
        <p:sp>
          <p:nvSpPr>
            <p:cNvPr id="26" name="Google Shape;1729;p43">
              <a:extLst>
                <a:ext uri="{FF2B5EF4-FFF2-40B4-BE49-F238E27FC236}">
                  <a16:creationId xmlns:a16="http://schemas.microsoft.com/office/drawing/2014/main" id="{EB95251D-B92F-4DBF-8170-80CF29302A3C}"/>
                </a:ext>
              </a:extLst>
            </p:cNvPr>
            <p:cNvSpPr/>
            <p:nvPr/>
          </p:nvSpPr>
          <p:spPr>
            <a:xfrm>
              <a:off x="3412046" y="5909633"/>
              <a:ext cx="1154075" cy="444412"/>
            </a:xfrm>
            <a:custGeom>
              <a:avLst/>
              <a:gdLst/>
              <a:ahLst/>
              <a:cxnLst/>
              <a:rect l="l" t="t" r="r" b="b"/>
              <a:pathLst>
                <a:path w="1154075" h="444412" extrusionOk="0">
                  <a:moveTo>
                    <a:pt x="582806" y="444413"/>
                  </a:moveTo>
                  <a:cubicBezTo>
                    <a:pt x="491807" y="442229"/>
                    <a:pt x="406450" y="440955"/>
                    <a:pt x="321275" y="437861"/>
                  </a:cubicBezTo>
                  <a:cubicBezTo>
                    <a:pt x="259213" y="435677"/>
                    <a:pt x="197152" y="431491"/>
                    <a:pt x="135091" y="427669"/>
                  </a:cubicBezTo>
                  <a:cubicBezTo>
                    <a:pt x="98327" y="425303"/>
                    <a:pt x="61382" y="422027"/>
                    <a:pt x="24618" y="418933"/>
                  </a:cubicBezTo>
                  <a:cubicBezTo>
                    <a:pt x="6782" y="417477"/>
                    <a:pt x="-680" y="409651"/>
                    <a:pt x="48" y="391816"/>
                  </a:cubicBezTo>
                  <a:cubicBezTo>
                    <a:pt x="1140" y="362150"/>
                    <a:pt x="6964" y="333394"/>
                    <a:pt x="15336" y="305003"/>
                  </a:cubicBezTo>
                  <a:cubicBezTo>
                    <a:pt x="37358" y="229109"/>
                    <a:pt x="76305" y="162862"/>
                    <a:pt x="131633" y="106625"/>
                  </a:cubicBezTo>
                  <a:cubicBezTo>
                    <a:pt x="170580" y="67131"/>
                    <a:pt x="214806" y="34917"/>
                    <a:pt x="266129" y="13260"/>
                  </a:cubicBezTo>
                  <a:cubicBezTo>
                    <a:pt x="286877" y="4524"/>
                    <a:pt x="308899" y="-26"/>
                    <a:pt x="331649" y="3068"/>
                  </a:cubicBezTo>
                  <a:cubicBezTo>
                    <a:pt x="351122" y="5616"/>
                    <a:pt x="365500" y="15080"/>
                    <a:pt x="374782" y="33098"/>
                  </a:cubicBezTo>
                  <a:cubicBezTo>
                    <a:pt x="431748" y="143570"/>
                    <a:pt x="489077" y="253861"/>
                    <a:pt x="546224" y="364334"/>
                  </a:cubicBezTo>
                  <a:cubicBezTo>
                    <a:pt x="552412" y="376346"/>
                    <a:pt x="560966" y="386174"/>
                    <a:pt x="573524" y="391998"/>
                  </a:cubicBezTo>
                  <a:cubicBezTo>
                    <a:pt x="584262" y="396912"/>
                    <a:pt x="590814" y="394546"/>
                    <a:pt x="596092" y="384172"/>
                  </a:cubicBezTo>
                  <a:cubicBezTo>
                    <a:pt x="655241" y="270787"/>
                    <a:pt x="714390" y="157220"/>
                    <a:pt x="773540" y="43835"/>
                  </a:cubicBezTo>
                  <a:cubicBezTo>
                    <a:pt x="780456" y="30550"/>
                    <a:pt x="788463" y="17810"/>
                    <a:pt x="801385" y="9438"/>
                  </a:cubicBezTo>
                  <a:cubicBezTo>
                    <a:pt x="817219" y="-754"/>
                    <a:pt x="834509" y="-1482"/>
                    <a:pt x="852345" y="1612"/>
                  </a:cubicBezTo>
                  <a:cubicBezTo>
                    <a:pt x="874730" y="5616"/>
                    <a:pt x="894932" y="15262"/>
                    <a:pt x="914588" y="26182"/>
                  </a:cubicBezTo>
                  <a:cubicBezTo>
                    <a:pt x="1025061" y="86969"/>
                    <a:pt x="1098224" y="178696"/>
                    <a:pt x="1136444" y="298451"/>
                  </a:cubicBezTo>
                  <a:cubicBezTo>
                    <a:pt x="1146089" y="328662"/>
                    <a:pt x="1151549" y="359602"/>
                    <a:pt x="1153915" y="391270"/>
                  </a:cubicBezTo>
                  <a:cubicBezTo>
                    <a:pt x="1155189" y="408923"/>
                    <a:pt x="1149001" y="416749"/>
                    <a:pt x="1130984" y="418751"/>
                  </a:cubicBezTo>
                  <a:cubicBezTo>
                    <a:pt x="1108962" y="421117"/>
                    <a:pt x="1086758" y="422937"/>
                    <a:pt x="1064736" y="424393"/>
                  </a:cubicBezTo>
                  <a:cubicBezTo>
                    <a:pt x="991391" y="428943"/>
                    <a:pt x="918046" y="434221"/>
                    <a:pt x="844701" y="437133"/>
                  </a:cubicBezTo>
                  <a:cubicBezTo>
                    <a:pt x="755522" y="440591"/>
                    <a:pt x="666343" y="442229"/>
                    <a:pt x="582806" y="444413"/>
                  </a:cubicBezTo>
                  <a:close/>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 name="Google Shape;1730;p43">
              <a:extLst>
                <a:ext uri="{FF2B5EF4-FFF2-40B4-BE49-F238E27FC236}">
                  <a16:creationId xmlns:a16="http://schemas.microsoft.com/office/drawing/2014/main" id="{A6FF36B2-23EC-410B-B7C0-A6409DE42071}"/>
                </a:ext>
              </a:extLst>
            </p:cNvPr>
            <p:cNvSpPr/>
            <p:nvPr/>
          </p:nvSpPr>
          <p:spPr>
            <a:xfrm>
              <a:off x="3190823" y="6353425"/>
              <a:ext cx="703986" cy="396758"/>
            </a:xfrm>
            <a:custGeom>
              <a:avLst/>
              <a:gdLst/>
              <a:ahLst/>
              <a:cxnLst/>
              <a:rect l="l" t="t" r="r" b="b"/>
              <a:pathLst>
                <a:path w="703986" h="396758" extrusionOk="0">
                  <a:moveTo>
                    <a:pt x="680998" y="303284"/>
                  </a:moveTo>
                  <a:cubicBezTo>
                    <a:pt x="683910" y="312202"/>
                    <a:pt x="683000" y="320755"/>
                    <a:pt x="679724" y="328763"/>
                  </a:cubicBezTo>
                  <a:cubicBezTo>
                    <a:pt x="670988" y="350057"/>
                    <a:pt x="653880" y="361887"/>
                    <a:pt x="632222" y="367529"/>
                  </a:cubicBezTo>
                  <a:cubicBezTo>
                    <a:pt x="614022" y="372261"/>
                    <a:pt x="595459" y="371169"/>
                    <a:pt x="576895" y="371351"/>
                  </a:cubicBezTo>
                  <a:cubicBezTo>
                    <a:pt x="523751" y="371897"/>
                    <a:pt x="470608" y="371715"/>
                    <a:pt x="417464" y="373717"/>
                  </a:cubicBezTo>
                  <a:cubicBezTo>
                    <a:pt x="349397" y="376265"/>
                    <a:pt x="281694" y="384455"/>
                    <a:pt x="214173" y="393191"/>
                  </a:cubicBezTo>
                  <a:cubicBezTo>
                    <a:pt x="185417" y="396831"/>
                    <a:pt x="156661" y="398469"/>
                    <a:pt x="127724" y="394283"/>
                  </a:cubicBezTo>
                  <a:cubicBezTo>
                    <a:pt x="73124" y="386457"/>
                    <a:pt x="36907" y="356063"/>
                    <a:pt x="17069" y="305104"/>
                  </a:cubicBezTo>
                  <a:cubicBezTo>
                    <a:pt x="5057" y="273982"/>
                    <a:pt x="871" y="241404"/>
                    <a:pt x="143" y="208463"/>
                  </a:cubicBezTo>
                  <a:cubicBezTo>
                    <a:pt x="-767" y="170789"/>
                    <a:pt x="2509" y="133480"/>
                    <a:pt x="14339" y="97444"/>
                  </a:cubicBezTo>
                  <a:cubicBezTo>
                    <a:pt x="23257" y="70144"/>
                    <a:pt x="36725" y="45393"/>
                    <a:pt x="59293" y="26647"/>
                  </a:cubicBezTo>
                  <a:cubicBezTo>
                    <a:pt x="83862" y="6445"/>
                    <a:pt x="112982" y="-835"/>
                    <a:pt x="143922" y="75"/>
                  </a:cubicBezTo>
                  <a:cubicBezTo>
                    <a:pt x="175589" y="803"/>
                    <a:pt x="207257" y="3351"/>
                    <a:pt x="238924" y="5353"/>
                  </a:cubicBezTo>
                  <a:cubicBezTo>
                    <a:pt x="286244" y="8447"/>
                    <a:pt x="333563" y="11905"/>
                    <a:pt x="380883" y="15181"/>
                  </a:cubicBezTo>
                  <a:cubicBezTo>
                    <a:pt x="460234" y="20823"/>
                    <a:pt x="539585" y="26465"/>
                    <a:pt x="618936" y="31925"/>
                  </a:cubicBezTo>
                  <a:cubicBezTo>
                    <a:pt x="625488" y="32471"/>
                    <a:pt x="631858" y="33017"/>
                    <a:pt x="638410" y="33199"/>
                  </a:cubicBezTo>
                  <a:cubicBezTo>
                    <a:pt x="655336" y="33745"/>
                    <a:pt x="667348" y="41753"/>
                    <a:pt x="672990" y="57768"/>
                  </a:cubicBezTo>
                  <a:cubicBezTo>
                    <a:pt x="680270" y="78880"/>
                    <a:pt x="688095" y="99992"/>
                    <a:pt x="693555" y="121468"/>
                  </a:cubicBezTo>
                  <a:cubicBezTo>
                    <a:pt x="702655" y="157503"/>
                    <a:pt x="705567" y="194267"/>
                    <a:pt x="703201" y="231395"/>
                  </a:cubicBezTo>
                  <a:cubicBezTo>
                    <a:pt x="703201" y="231941"/>
                    <a:pt x="703201" y="232486"/>
                    <a:pt x="703201" y="233032"/>
                  </a:cubicBezTo>
                  <a:cubicBezTo>
                    <a:pt x="701927" y="257602"/>
                    <a:pt x="692645" y="267612"/>
                    <a:pt x="668258" y="269978"/>
                  </a:cubicBezTo>
                  <a:cubicBezTo>
                    <a:pt x="625306" y="274164"/>
                    <a:pt x="582173" y="278168"/>
                    <a:pt x="539221" y="282172"/>
                  </a:cubicBezTo>
                  <a:cubicBezTo>
                    <a:pt x="475704" y="288178"/>
                    <a:pt x="412005" y="294366"/>
                    <a:pt x="348487" y="300190"/>
                  </a:cubicBezTo>
                  <a:cubicBezTo>
                    <a:pt x="293524" y="305286"/>
                    <a:pt x="238378" y="310382"/>
                    <a:pt x="183415" y="315296"/>
                  </a:cubicBezTo>
                  <a:cubicBezTo>
                    <a:pt x="164487" y="316934"/>
                    <a:pt x="145378" y="315660"/>
                    <a:pt x="127542" y="308016"/>
                  </a:cubicBezTo>
                  <a:cubicBezTo>
                    <a:pt x="99696" y="296186"/>
                    <a:pt x="87138" y="273072"/>
                    <a:pt x="82224" y="244680"/>
                  </a:cubicBezTo>
                  <a:cubicBezTo>
                    <a:pt x="78584" y="223933"/>
                    <a:pt x="80950" y="203549"/>
                    <a:pt x="84590" y="182983"/>
                  </a:cubicBezTo>
                  <a:cubicBezTo>
                    <a:pt x="87138" y="168605"/>
                    <a:pt x="90050" y="154409"/>
                    <a:pt x="92780" y="140213"/>
                  </a:cubicBezTo>
                  <a:cubicBezTo>
                    <a:pt x="92962" y="139122"/>
                    <a:pt x="93508" y="138029"/>
                    <a:pt x="93872" y="136574"/>
                  </a:cubicBezTo>
                  <a:cubicBezTo>
                    <a:pt x="100788" y="137484"/>
                    <a:pt x="107522" y="138212"/>
                    <a:pt x="114256" y="139486"/>
                  </a:cubicBezTo>
                  <a:cubicBezTo>
                    <a:pt x="115348" y="139668"/>
                    <a:pt x="116440" y="142397"/>
                    <a:pt x="116804" y="144217"/>
                  </a:cubicBezTo>
                  <a:cubicBezTo>
                    <a:pt x="119898" y="158231"/>
                    <a:pt x="122082" y="172427"/>
                    <a:pt x="126086" y="186077"/>
                  </a:cubicBezTo>
                  <a:cubicBezTo>
                    <a:pt x="127906" y="192629"/>
                    <a:pt x="132092" y="198999"/>
                    <a:pt x="136460" y="204277"/>
                  </a:cubicBezTo>
                  <a:cubicBezTo>
                    <a:pt x="151747" y="223023"/>
                    <a:pt x="176135" y="224297"/>
                    <a:pt x="193425" y="207371"/>
                  </a:cubicBezTo>
                  <a:cubicBezTo>
                    <a:pt x="208895" y="192265"/>
                    <a:pt x="215993" y="173337"/>
                    <a:pt x="216357" y="152043"/>
                  </a:cubicBezTo>
                  <a:cubicBezTo>
                    <a:pt x="216721" y="126564"/>
                    <a:pt x="208895" y="103450"/>
                    <a:pt x="192697" y="83430"/>
                  </a:cubicBezTo>
                  <a:cubicBezTo>
                    <a:pt x="165943" y="50307"/>
                    <a:pt x="122628" y="46849"/>
                    <a:pt x="90778" y="75240"/>
                  </a:cubicBezTo>
                  <a:cubicBezTo>
                    <a:pt x="71850" y="92166"/>
                    <a:pt x="59839" y="113642"/>
                    <a:pt x="52559" y="137484"/>
                  </a:cubicBezTo>
                  <a:cubicBezTo>
                    <a:pt x="40365" y="177341"/>
                    <a:pt x="37271" y="218109"/>
                    <a:pt x="49101" y="258512"/>
                  </a:cubicBezTo>
                  <a:cubicBezTo>
                    <a:pt x="61113" y="299462"/>
                    <a:pt x="85682" y="330037"/>
                    <a:pt x="127360" y="344415"/>
                  </a:cubicBezTo>
                  <a:cubicBezTo>
                    <a:pt x="145560" y="350785"/>
                    <a:pt x="164305" y="348965"/>
                    <a:pt x="183051" y="347327"/>
                  </a:cubicBezTo>
                  <a:cubicBezTo>
                    <a:pt x="210897" y="344961"/>
                    <a:pt x="238743" y="342231"/>
                    <a:pt x="266406" y="339683"/>
                  </a:cubicBezTo>
                  <a:cubicBezTo>
                    <a:pt x="321370" y="334769"/>
                    <a:pt x="376515" y="329673"/>
                    <a:pt x="431478" y="324759"/>
                  </a:cubicBezTo>
                  <a:cubicBezTo>
                    <a:pt x="496270" y="318936"/>
                    <a:pt x="561061" y="313112"/>
                    <a:pt x="625852" y="307288"/>
                  </a:cubicBezTo>
                  <a:cubicBezTo>
                    <a:pt x="640958" y="306014"/>
                    <a:pt x="655882" y="304376"/>
                    <a:pt x="670988" y="303102"/>
                  </a:cubicBezTo>
                  <a:cubicBezTo>
                    <a:pt x="674446" y="303648"/>
                    <a:pt x="677540" y="303466"/>
                    <a:pt x="680998" y="303284"/>
                  </a:cubicBezTo>
                  <a:close/>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 name="Google Shape;1731;p43">
              <a:extLst>
                <a:ext uri="{FF2B5EF4-FFF2-40B4-BE49-F238E27FC236}">
                  <a16:creationId xmlns:a16="http://schemas.microsoft.com/office/drawing/2014/main" id="{E976C64C-0F57-4100-8EA4-9FD23D71AA01}"/>
                </a:ext>
              </a:extLst>
            </p:cNvPr>
            <p:cNvSpPr/>
            <p:nvPr/>
          </p:nvSpPr>
          <p:spPr>
            <a:xfrm>
              <a:off x="3362591" y="4975968"/>
              <a:ext cx="1254875" cy="280289"/>
            </a:xfrm>
            <a:custGeom>
              <a:avLst/>
              <a:gdLst/>
              <a:ahLst/>
              <a:cxnLst/>
              <a:rect l="l" t="t" r="r" b="b"/>
              <a:pathLst>
                <a:path w="1254875" h="280289" extrusionOk="0">
                  <a:moveTo>
                    <a:pt x="1254876" y="125751"/>
                  </a:moveTo>
                  <a:cubicBezTo>
                    <a:pt x="1236676" y="130482"/>
                    <a:pt x="1219386" y="135032"/>
                    <a:pt x="1202096" y="139582"/>
                  </a:cubicBezTo>
                  <a:cubicBezTo>
                    <a:pt x="1148953" y="153232"/>
                    <a:pt x="1095810" y="166882"/>
                    <a:pt x="1042666" y="180714"/>
                  </a:cubicBezTo>
                  <a:cubicBezTo>
                    <a:pt x="972051" y="198914"/>
                    <a:pt x="901618" y="217113"/>
                    <a:pt x="831003" y="235313"/>
                  </a:cubicBezTo>
                  <a:cubicBezTo>
                    <a:pt x="784411" y="247325"/>
                    <a:pt x="737638" y="258791"/>
                    <a:pt x="691046" y="271531"/>
                  </a:cubicBezTo>
                  <a:cubicBezTo>
                    <a:pt x="647549" y="283361"/>
                    <a:pt x="604233" y="282997"/>
                    <a:pt x="560736" y="271713"/>
                  </a:cubicBezTo>
                  <a:cubicBezTo>
                    <a:pt x="452629" y="243321"/>
                    <a:pt x="344158" y="215294"/>
                    <a:pt x="236051" y="187266"/>
                  </a:cubicBezTo>
                  <a:cubicBezTo>
                    <a:pt x="167984" y="169612"/>
                    <a:pt x="99917" y="151958"/>
                    <a:pt x="31850" y="134122"/>
                  </a:cubicBezTo>
                  <a:cubicBezTo>
                    <a:pt x="25116" y="132302"/>
                    <a:pt x="18200" y="129936"/>
                    <a:pt x="12012" y="126842"/>
                  </a:cubicBezTo>
                  <a:cubicBezTo>
                    <a:pt x="7644" y="124659"/>
                    <a:pt x="4004" y="120837"/>
                    <a:pt x="0" y="117743"/>
                  </a:cubicBezTo>
                  <a:cubicBezTo>
                    <a:pt x="182" y="117197"/>
                    <a:pt x="364" y="116651"/>
                    <a:pt x="546" y="116105"/>
                  </a:cubicBezTo>
                  <a:cubicBezTo>
                    <a:pt x="8372" y="114649"/>
                    <a:pt x="16016" y="113011"/>
                    <a:pt x="23842" y="111555"/>
                  </a:cubicBezTo>
                  <a:cubicBezTo>
                    <a:pt x="126307" y="92263"/>
                    <a:pt x="228771" y="72971"/>
                    <a:pt x="331418" y="53315"/>
                  </a:cubicBezTo>
                  <a:cubicBezTo>
                    <a:pt x="393298" y="41485"/>
                    <a:pt x="454995" y="29292"/>
                    <a:pt x="516692" y="17280"/>
                  </a:cubicBezTo>
                  <a:cubicBezTo>
                    <a:pt x="543264" y="12184"/>
                    <a:pt x="569836" y="6360"/>
                    <a:pt x="596771" y="1992"/>
                  </a:cubicBezTo>
                  <a:cubicBezTo>
                    <a:pt x="623707" y="-2376"/>
                    <a:pt x="650643" y="1082"/>
                    <a:pt x="677214" y="6178"/>
                  </a:cubicBezTo>
                  <a:cubicBezTo>
                    <a:pt x="749286" y="19828"/>
                    <a:pt x="821539" y="33660"/>
                    <a:pt x="893610" y="47491"/>
                  </a:cubicBezTo>
                  <a:cubicBezTo>
                    <a:pt x="995165" y="67147"/>
                    <a:pt x="1096902" y="86985"/>
                    <a:pt x="1198639" y="106641"/>
                  </a:cubicBezTo>
                  <a:cubicBezTo>
                    <a:pt x="1210650" y="109007"/>
                    <a:pt x="1222662" y="111191"/>
                    <a:pt x="1234674" y="113739"/>
                  </a:cubicBezTo>
                  <a:cubicBezTo>
                    <a:pt x="1242318" y="115559"/>
                    <a:pt x="1249598" y="118653"/>
                    <a:pt x="1254876" y="125751"/>
                  </a:cubicBezTo>
                  <a:close/>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 name="Google Shape;1732;p43">
              <a:extLst>
                <a:ext uri="{FF2B5EF4-FFF2-40B4-BE49-F238E27FC236}">
                  <a16:creationId xmlns:a16="http://schemas.microsoft.com/office/drawing/2014/main" id="{287D2BFB-CD2F-469D-B118-C08D345990BC}"/>
                </a:ext>
              </a:extLst>
            </p:cNvPr>
            <p:cNvSpPr/>
            <p:nvPr/>
          </p:nvSpPr>
          <p:spPr>
            <a:xfrm>
              <a:off x="4143362" y="6353641"/>
              <a:ext cx="641285" cy="328370"/>
            </a:xfrm>
            <a:custGeom>
              <a:avLst/>
              <a:gdLst/>
              <a:ahLst/>
              <a:cxnLst/>
              <a:rect l="l" t="t" r="r" b="b"/>
              <a:pathLst>
                <a:path w="641285" h="328370" extrusionOk="0">
                  <a:moveTo>
                    <a:pt x="0" y="33347"/>
                  </a:moveTo>
                  <a:cubicBezTo>
                    <a:pt x="22022" y="31891"/>
                    <a:pt x="43498" y="30435"/>
                    <a:pt x="64791" y="28979"/>
                  </a:cubicBezTo>
                  <a:cubicBezTo>
                    <a:pt x="146326" y="23337"/>
                    <a:pt x="227680" y="17695"/>
                    <a:pt x="309215" y="12235"/>
                  </a:cubicBezTo>
                  <a:cubicBezTo>
                    <a:pt x="357990" y="8959"/>
                    <a:pt x="406947" y="5501"/>
                    <a:pt x="455723" y="2407"/>
                  </a:cubicBezTo>
                  <a:cubicBezTo>
                    <a:pt x="473195" y="1315"/>
                    <a:pt x="490848" y="405"/>
                    <a:pt x="508502" y="41"/>
                  </a:cubicBezTo>
                  <a:cubicBezTo>
                    <a:pt x="562738" y="-1233"/>
                    <a:pt x="597499" y="26977"/>
                    <a:pt x="618611" y="74661"/>
                  </a:cubicBezTo>
                  <a:cubicBezTo>
                    <a:pt x="632807" y="106874"/>
                    <a:pt x="638267" y="140908"/>
                    <a:pt x="640451" y="175669"/>
                  </a:cubicBezTo>
                  <a:cubicBezTo>
                    <a:pt x="643181" y="217347"/>
                    <a:pt x="639177" y="258479"/>
                    <a:pt x="628985" y="299064"/>
                  </a:cubicBezTo>
                  <a:cubicBezTo>
                    <a:pt x="627893" y="303614"/>
                    <a:pt x="626255" y="308164"/>
                    <a:pt x="624253" y="312532"/>
                  </a:cubicBezTo>
                  <a:cubicBezTo>
                    <a:pt x="619339" y="323088"/>
                    <a:pt x="610603" y="328548"/>
                    <a:pt x="599137" y="328366"/>
                  </a:cubicBezTo>
                  <a:cubicBezTo>
                    <a:pt x="586943" y="328184"/>
                    <a:pt x="574750" y="327092"/>
                    <a:pt x="562556" y="326000"/>
                  </a:cubicBezTo>
                  <a:cubicBezTo>
                    <a:pt x="527430" y="322724"/>
                    <a:pt x="492487" y="319448"/>
                    <a:pt x="457543" y="315990"/>
                  </a:cubicBezTo>
                  <a:cubicBezTo>
                    <a:pt x="380376" y="308528"/>
                    <a:pt x="303391" y="300884"/>
                    <a:pt x="226223" y="293422"/>
                  </a:cubicBezTo>
                  <a:cubicBezTo>
                    <a:pt x="165800" y="287598"/>
                    <a:pt x="105559" y="281774"/>
                    <a:pt x="45135" y="275950"/>
                  </a:cubicBezTo>
                  <a:cubicBezTo>
                    <a:pt x="42042" y="275586"/>
                    <a:pt x="39130" y="275222"/>
                    <a:pt x="36036" y="274312"/>
                  </a:cubicBezTo>
                  <a:cubicBezTo>
                    <a:pt x="26026" y="271582"/>
                    <a:pt x="22932" y="267214"/>
                    <a:pt x="23842" y="257022"/>
                  </a:cubicBezTo>
                  <a:cubicBezTo>
                    <a:pt x="30394" y="182403"/>
                    <a:pt x="22932" y="109240"/>
                    <a:pt x="910" y="37533"/>
                  </a:cubicBezTo>
                  <a:cubicBezTo>
                    <a:pt x="546" y="36259"/>
                    <a:pt x="364" y="35167"/>
                    <a:pt x="0" y="33347"/>
                  </a:cubicBezTo>
                  <a:close/>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 name="Google Shape;1733;p43">
              <a:extLst>
                <a:ext uri="{FF2B5EF4-FFF2-40B4-BE49-F238E27FC236}">
                  <a16:creationId xmlns:a16="http://schemas.microsoft.com/office/drawing/2014/main" id="{B8F7281C-B1D0-484A-91DE-F2C0DF876111}"/>
                </a:ext>
              </a:extLst>
            </p:cNvPr>
            <p:cNvSpPr/>
            <p:nvPr/>
          </p:nvSpPr>
          <p:spPr>
            <a:xfrm>
              <a:off x="3677083" y="5409841"/>
              <a:ext cx="622645" cy="405092"/>
            </a:xfrm>
            <a:custGeom>
              <a:avLst/>
              <a:gdLst/>
              <a:ahLst/>
              <a:cxnLst/>
              <a:rect l="l" t="t" r="r" b="b"/>
              <a:pathLst>
                <a:path w="622645" h="405092" extrusionOk="0">
                  <a:moveTo>
                    <a:pt x="609329" y="0"/>
                  </a:moveTo>
                  <a:cubicBezTo>
                    <a:pt x="617883" y="27482"/>
                    <a:pt x="622251" y="54599"/>
                    <a:pt x="622615" y="82263"/>
                  </a:cubicBezTo>
                  <a:cubicBezTo>
                    <a:pt x="623707" y="169804"/>
                    <a:pt x="595861" y="246607"/>
                    <a:pt x="535802" y="310671"/>
                  </a:cubicBezTo>
                  <a:cubicBezTo>
                    <a:pt x="489756" y="359628"/>
                    <a:pt x="432427" y="387838"/>
                    <a:pt x="366544" y="399668"/>
                  </a:cubicBezTo>
                  <a:cubicBezTo>
                    <a:pt x="304665" y="410769"/>
                    <a:pt x="244423" y="405127"/>
                    <a:pt x="186730" y="380012"/>
                  </a:cubicBezTo>
                  <a:cubicBezTo>
                    <a:pt x="126489" y="353986"/>
                    <a:pt x="80443" y="311217"/>
                    <a:pt x="46409" y="255707"/>
                  </a:cubicBezTo>
                  <a:cubicBezTo>
                    <a:pt x="16744" y="207296"/>
                    <a:pt x="0" y="154516"/>
                    <a:pt x="0" y="97551"/>
                  </a:cubicBezTo>
                  <a:cubicBezTo>
                    <a:pt x="0" y="70979"/>
                    <a:pt x="3640" y="44226"/>
                    <a:pt x="6734" y="17654"/>
                  </a:cubicBezTo>
                  <a:cubicBezTo>
                    <a:pt x="8190" y="4550"/>
                    <a:pt x="16562" y="1638"/>
                    <a:pt x="27482" y="9646"/>
                  </a:cubicBezTo>
                  <a:cubicBezTo>
                    <a:pt x="52779" y="28210"/>
                    <a:pt x="79533" y="44044"/>
                    <a:pt x="108107" y="56783"/>
                  </a:cubicBezTo>
                  <a:cubicBezTo>
                    <a:pt x="187094" y="92273"/>
                    <a:pt x="269903" y="105377"/>
                    <a:pt x="355988" y="97915"/>
                  </a:cubicBezTo>
                  <a:cubicBezTo>
                    <a:pt x="427331" y="91727"/>
                    <a:pt x="494488" y="71707"/>
                    <a:pt x="556550" y="35672"/>
                  </a:cubicBezTo>
                  <a:cubicBezTo>
                    <a:pt x="572566" y="26390"/>
                    <a:pt x="587489" y="15288"/>
                    <a:pt x="602959" y="4914"/>
                  </a:cubicBezTo>
                  <a:cubicBezTo>
                    <a:pt x="604779" y="3640"/>
                    <a:pt x="606781" y="2002"/>
                    <a:pt x="609329" y="0"/>
                  </a:cubicBezTo>
                  <a:close/>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 name="Google Shape;1734;p43">
              <a:extLst>
                <a:ext uri="{FF2B5EF4-FFF2-40B4-BE49-F238E27FC236}">
                  <a16:creationId xmlns:a16="http://schemas.microsoft.com/office/drawing/2014/main" id="{1CE570B4-67EF-4BEE-9A69-869BA08F8E25}"/>
                </a:ext>
              </a:extLst>
            </p:cNvPr>
            <p:cNvSpPr/>
            <p:nvPr/>
          </p:nvSpPr>
          <p:spPr>
            <a:xfrm>
              <a:off x="3662159" y="5201089"/>
              <a:ext cx="650824" cy="284358"/>
            </a:xfrm>
            <a:custGeom>
              <a:avLst/>
              <a:gdLst/>
              <a:ahLst/>
              <a:cxnLst/>
              <a:rect l="l" t="t" r="r" b="b"/>
              <a:pathLst>
                <a:path w="650824" h="284358" extrusionOk="0">
                  <a:moveTo>
                    <a:pt x="0" y="0"/>
                  </a:moveTo>
                  <a:cubicBezTo>
                    <a:pt x="14378" y="4004"/>
                    <a:pt x="28210" y="7644"/>
                    <a:pt x="41860" y="11648"/>
                  </a:cubicBezTo>
                  <a:cubicBezTo>
                    <a:pt x="101373" y="28210"/>
                    <a:pt x="160886" y="44771"/>
                    <a:pt x="220400" y="61333"/>
                  </a:cubicBezTo>
                  <a:cubicBezTo>
                    <a:pt x="244241" y="67885"/>
                    <a:pt x="268083" y="74073"/>
                    <a:pt x="291743" y="80625"/>
                  </a:cubicBezTo>
                  <a:cubicBezTo>
                    <a:pt x="321408" y="88633"/>
                    <a:pt x="350164" y="86085"/>
                    <a:pt x="379648" y="76803"/>
                  </a:cubicBezTo>
                  <a:cubicBezTo>
                    <a:pt x="457361" y="52233"/>
                    <a:pt x="536166" y="31850"/>
                    <a:pt x="615517" y="13286"/>
                  </a:cubicBezTo>
                  <a:cubicBezTo>
                    <a:pt x="624981" y="11102"/>
                    <a:pt x="634445" y="8918"/>
                    <a:pt x="644091" y="6734"/>
                  </a:cubicBezTo>
                  <a:cubicBezTo>
                    <a:pt x="646093" y="6188"/>
                    <a:pt x="648095" y="6006"/>
                    <a:pt x="650825" y="5460"/>
                  </a:cubicBezTo>
                  <a:cubicBezTo>
                    <a:pt x="650461" y="12558"/>
                    <a:pt x="650279" y="19110"/>
                    <a:pt x="649915" y="25480"/>
                  </a:cubicBezTo>
                  <a:cubicBezTo>
                    <a:pt x="647731" y="61515"/>
                    <a:pt x="646093" y="97733"/>
                    <a:pt x="643181" y="133769"/>
                  </a:cubicBezTo>
                  <a:cubicBezTo>
                    <a:pt x="640997" y="160704"/>
                    <a:pt x="627893" y="181816"/>
                    <a:pt x="605871" y="197468"/>
                  </a:cubicBezTo>
                  <a:cubicBezTo>
                    <a:pt x="571474" y="221856"/>
                    <a:pt x="534346" y="240965"/>
                    <a:pt x="494852" y="255161"/>
                  </a:cubicBezTo>
                  <a:cubicBezTo>
                    <a:pt x="432427" y="277365"/>
                    <a:pt x="368182" y="287011"/>
                    <a:pt x="301935" y="283735"/>
                  </a:cubicBezTo>
                  <a:cubicBezTo>
                    <a:pt x="214576" y="279367"/>
                    <a:pt x="133405" y="254979"/>
                    <a:pt x="59877" y="206932"/>
                  </a:cubicBezTo>
                  <a:cubicBezTo>
                    <a:pt x="40768" y="194374"/>
                    <a:pt x="24388" y="179086"/>
                    <a:pt x="17472" y="156700"/>
                  </a:cubicBezTo>
                  <a:cubicBezTo>
                    <a:pt x="14196" y="145962"/>
                    <a:pt x="12376" y="134679"/>
                    <a:pt x="11102" y="123577"/>
                  </a:cubicBezTo>
                  <a:cubicBezTo>
                    <a:pt x="7098" y="84811"/>
                    <a:pt x="3822" y="45863"/>
                    <a:pt x="182" y="7098"/>
                  </a:cubicBezTo>
                  <a:cubicBezTo>
                    <a:pt x="182" y="4732"/>
                    <a:pt x="182" y="2548"/>
                    <a:pt x="0" y="0"/>
                  </a:cubicBezTo>
                  <a:close/>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 name="Google Shape;1735;p43">
              <a:extLst>
                <a:ext uri="{FF2B5EF4-FFF2-40B4-BE49-F238E27FC236}">
                  <a16:creationId xmlns:a16="http://schemas.microsoft.com/office/drawing/2014/main" id="{F57359CE-5358-4ABF-BD99-C6AE0223D5A4}"/>
                </a:ext>
              </a:extLst>
            </p:cNvPr>
            <p:cNvSpPr/>
            <p:nvPr/>
          </p:nvSpPr>
          <p:spPr>
            <a:xfrm>
              <a:off x="3881649" y="6385532"/>
              <a:ext cx="265120" cy="327131"/>
            </a:xfrm>
            <a:custGeom>
              <a:avLst/>
              <a:gdLst/>
              <a:ahLst/>
              <a:cxnLst/>
              <a:rect l="l" t="t" r="r" b="b"/>
              <a:pathLst>
                <a:path w="265120" h="327131" extrusionOk="0">
                  <a:moveTo>
                    <a:pt x="5824" y="326868"/>
                  </a:moveTo>
                  <a:cubicBezTo>
                    <a:pt x="48411" y="217124"/>
                    <a:pt x="46955" y="108835"/>
                    <a:pt x="0" y="0"/>
                  </a:cubicBezTo>
                  <a:cubicBezTo>
                    <a:pt x="11648" y="0"/>
                    <a:pt x="22386" y="0"/>
                    <a:pt x="33306" y="0"/>
                  </a:cubicBezTo>
                  <a:cubicBezTo>
                    <a:pt x="92091" y="0"/>
                    <a:pt x="150694" y="0"/>
                    <a:pt x="209480" y="182"/>
                  </a:cubicBezTo>
                  <a:cubicBezTo>
                    <a:pt x="226223" y="182"/>
                    <a:pt x="233685" y="5642"/>
                    <a:pt x="239873" y="22022"/>
                  </a:cubicBezTo>
                  <a:cubicBezTo>
                    <a:pt x="248791" y="45681"/>
                    <a:pt x="254797" y="70251"/>
                    <a:pt x="258983" y="95185"/>
                  </a:cubicBezTo>
                  <a:cubicBezTo>
                    <a:pt x="269357" y="158156"/>
                    <a:pt x="266627" y="220581"/>
                    <a:pt x="250429" y="282279"/>
                  </a:cubicBezTo>
                  <a:cubicBezTo>
                    <a:pt x="247699" y="292653"/>
                    <a:pt x="244241" y="302845"/>
                    <a:pt x="240965" y="313037"/>
                  </a:cubicBezTo>
                  <a:cubicBezTo>
                    <a:pt x="237871" y="322682"/>
                    <a:pt x="230591" y="327050"/>
                    <a:pt x="220946" y="327050"/>
                  </a:cubicBezTo>
                  <a:cubicBezTo>
                    <a:pt x="207660" y="327232"/>
                    <a:pt x="194556" y="327050"/>
                    <a:pt x="181270" y="327050"/>
                  </a:cubicBezTo>
                  <a:cubicBezTo>
                    <a:pt x="125397" y="326868"/>
                    <a:pt x="69523" y="326868"/>
                    <a:pt x="13650" y="326686"/>
                  </a:cubicBezTo>
                  <a:cubicBezTo>
                    <a:pt x="11284" y="326868"/>
                    <a:pt x="8918" y="326868"/>
                    <a:pt x="5824" y="326868"/>
                  </a:cubicBezTo>
                  <a:close/>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 name="Google Shape;1736;p43">
              <a:extLst>
                <a:ext uri="{FF2B5EF4-FFF2-40B4-BE49-F238E27FC236}">
                  <a16:creationId xmlns:a16="http://schemas.microsoft.com/office/drawing/2014/main" id="{6CB27DC1-CB36-4C32-890B-27447111D535}"/>
                </a:ext>
              </a:extLst>
            </p:cNvPr>
            <p:cNvSpPr/>
            <p:nvPr/>
          </p:nvSpPr>
          <p:spPr>
            <a:xfrm>
              <a:off x="3912543" y="5838078"/>
              <a:ext cx="150444" cy="427712"/>
            </a:xfrm>
            <a:custGeom>
              <a:avLst/>
              <a:gdLst/>
              <a:ahLst/>
              <a:cxnLst/>
              <a:rect l="l" t="t" r="r" b="b"/>
              <a:pathLst>
                <a:path w="150444" h="427712" extrusionOk="0">
                  <a:moveTo>
                    <a:pt x="75575" y="368"/>
                  </a:moveTo>
                  <a:cubicBezTo>
                    <a:pt x="84857" y="368"/>
                    <a:pt x="94320" y="4"/>
                    <a:pt x="103602" y="368"/>
                  </a:cubicBezTo>
                  <a:cubicBezTo>
                    <a:pt x="123076" y="1278"/>
                    <a:pt x="137636" y="10196"/>
                    <a:pt x="145098" y="28760"/>
                  </a:cubicBezTo>
                  <a:cubicBezTo>
                    <a:pt x="154380" y="51691"/>
                    <a:pt x="141458" y="77717"/>
                    <a:pt x="117434" y="85179"/>
                  </a:cubicBezTo>
                  <a:cubicBezTo>
                    <a:pt x="106696" y="88455"/>
                    <a:pt x="103966" y="92095"/>
                    <a:pt x="103056" y="103561"/>
                  </a:cubicBezTo>
                  <a:cubicBezTo>
                    <a:pt x="100690" y="135774"/>
                    <a:pt x="107060" y="165986"/>
                    <a:pt x="122530" y="194196"/>
                  </a:cubicBezTo>
                  <a:cubicBezTo>
                    <a:pt x="128354" y="204752"/>
                    <a:pt x="133996" y="215308"/>
                    <a:pt x="139638" y="226045"/>
                  </a:cubicBezTo>
                  <a:cubicBezTo>
                    <a:pt x="153470" y="252799"/>
                    <a:pt x="153834" y="280281"/>
                    <a:pt x="141822" y="307399"/>
                  </a:cubicBezTo>
                  <a:cubicBezTo>
                    <a:pt x="126534" y="341796"/>
                    <a:pt x="110154" y="375830"/>
                    <a:pt x="93956" y="409681"/>
                  </a:cubicBezTo>
                  <a:cubicBezTo>
                    <a:pt x="90499" y="416779"/>
                    <a:pt x="85585" y="422967"/>
                    <a:pt x="77941" y="426243"/>
                  </a:cubicBezTo>
                  <a:cubicBezTo>
                    <a:pt x="70843" y="429155"/>
                    <a:pt x="67567" y="427881"/>
                    <a:pt x="64291" y="421147"/>
                  </a:cubicBezTo>
                  <a:cubicBezTo>
                    <a:pt x="45727" y="382200"/>
                    <a:pt x="27345" y="343070"/>
                    <a:pt x="8599" y="304123"/>
                  </a:cubicBezTo>
                  <a:cubicBezTo>
                    <a:pt x="-2866" y="280463"/>
                    <a:pt x="-2866" y="256803"/>
                    <a:pt x="8599" y="233325"/>
                  </a:cubicBezTo>
                  <a:cubicBezTo>
                    <a:pt x="16971" y="216400"/>
                    <a:pt x="26071" y="199838"/>
                    <a:pt x="34261" y="182730"/>
                  </a:cubicBezTo>
                  <a:cubicBezTo>
                    <a:pt x="42997" y="164530"/>
                    <a:pt x="48639" y="145238"/>
                    <a:pt x="51005" y="125219"/>
                  </a:cubicBezTo>
                  <a:cubicBezTo>
                    <a:pt x="51915" y="117575"/>
                    <a:pt x="51005" y="109567"/>
                    <a:pt x="49549" y="101923"/>
                  </a:cubicBezTo>
                  <a:cubicBezTo>
                    <a:pt x="47911" y="93551"/>
                    <a:pt x="42451" y="87909"/>
                    <a:pt x="34079" y="85179"/>
                  </a:cubicBezTo>
                  <a:cubicBezTo>
                    <a:pt x="13513" y="78263"/>
                    <a:pt x="1683" y="58789"/>
                    <a:pt x="4231" y="37677"/>
                  </a:cubicBezTo>
                  <a:cubicBezTo>
                    <a:pt x="6779" y="18204"/>
                    <a:pt x="24251" y="1642"/>
                    <a:pt x="44999" y="368"/>
                  </a:cubicBezTo>
                  <a:cubicBezTo>
                    <a:pt x="55191" y="-360"/>
                    <a:pt x="65383" y="186"/>
                    <a:pt x="75575" y="368"/>
                  </a:cubicBezTo>
                  <a:cubicBezTo>
                    <a:pt x="75575" y="368"/>
                    <a:pt x="75575" y="368"/>
                    <a:pt x="75575" y="368"/>
                  </a:cubicBezTo>
                  <a:close/>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 name="Google Shape;1737;p43">
              <a:extLst>
                <a:ext uri="{FF2B5EF4-FFF2-40B4-BE49-F238E27FC236}">
                  <a16:creationId xmlns:a16="http://schemas.microsoft.com/office/drawing/2014/main" id="{5DDFBE37-D133-43B6-AB34-71B879B759D0}"/>
                </a:ext>
              </a:extLst>
            </p:cNvPr>
            <p:cNvSpPr/>
            <p:nvPr/>
          </p:nvSpPr>
          <p:spPr>
            <a:xfrm>
              <a:off x="4144618" y="6665749"/>
              <a:ext cx="593149" cy="84324"/>
            </a:xfrm>
            <a:custGeom>
              <a:avLst/>
              <a:gdLst/>
              <a:ahLst/>
              <a:cxnLst/>
              <a:rect l="l" t="t" r="r" b="b"/>
              <a:pathLst>
                <a:path w="593149" h="84324" extrusionOk="0">
                  <a:moveTo>
                    <a:pt x="481403" y="84325"/>
                  </a:moveTo>
                  <a:cubicBezTo>
                    <a:pt x="447187" y="81049"/>
                    <a:pt x="412972" y="77409"/>
                    <a:pt x="378574" y="74497"/>
                  </a:cubicBezTo>
                  <a:cubicBezTo>
                    <a:pt x="328889" y="70129"/>
                    <a:pt x="279203" y="65033"/>
                    <a:pt x="229336" y="62667"/>
                  </a:cubicBezTo>
                  <a:cubicBezTo>
                    <a:pt x="166546" y="59573"/>
                    <a:pt x="103575" y="58845"/>
                    <a:pt x="40604" y="56843"/>
                  </a:cubicBezTo>
                  <a:cubicBezTo>
                    <a:pt x="32050" y="56479"/>
                    <a:pt x="23314" y="55569"/>
                    <a:pt x="15306" y="52839"/>
                  </a:cubicBezTo>
                  <a:cubicBezTo>
                    <a:pt x="1292" y="48107"/>
                    <a:pt x="-3622" y="34639"/>
                    <a:pt x="2748" y="21172"/>
                  </a:cubicBezTo>
                  <a:cubicBezTo>
                    <a:pt x="8936" y="8432"/>
                    <a:pt x="19856" y="1698"/>
                    <a:pt x="33142" y="606"/>
                  </a:cubicBezTo>
                  <a:cubicBezTo>
                    <a:pt x="46246" y="-486"/>
                    <a:pt x="59532" y="60"/>
                    <a:pt x="72635" y="970"/>
                  </a:cubicBezTo>
                  <a:cubicBezTo>
                    <a:pt x="115041" y="4064"/>
                    <a:pt x="157264" y="7340"/>
                    <a:pt x="199670" y="10980"/>
                  </a:cubicBezTo>
                  <a:cubicBezTo>
                    <a:pt x="271741" y="17350"/>
                    <a:pt x="343630" y="24084"/>
                    <a:pt x="415702" y="30817"/>
                  </a:cubicBezTo>
                  <a:cubicBezTo>
                    <a:pt x="455013" y="34457"/>
                    <a:pt x="494143" y="38825"/>
                    <a:pt x="533272" y="42829"/>
                  </a:cubicBezTo>
                  <a:cubicBezTo>
                    <a:pt x="549288" y="44467"/>
                    <a:pt x="565304" y="46287"/>
                    <a:pt x="581138" y="47925"/>
                  </a:cubicBezTo>
                  <a:cubicBezTo>
                    <a:pt x="582594" y="48107"/>
                    <a:pt x="584414" y="48107"/>
                    <a:pt x="585506" y="48835"/>
                  </a:cubicBezTo>
                  <a:cubicBezTo>
                    <a:pt x="588236" y="50655"/>
                    <a:pt x="590602" y="53021"/>
                    <a:pt x="593150" y="55205"/>
                  </a:cubicBezTo>
                  <a:cubicBezTo>
                    <a:pt x="591148" y="57207"/>
                    <a:pt x="589328" y="59755"/>
                    <a:pt x="586962" y="61029"/>
                  </a:cubicBezTo>
                  <a:cubicBezTo>
                    <a:pt x="558024" y="76863"/>
                    <a:pt x="526538" y="81959"/>
                    <a:pt x="494143" y="82869"/>
                  </a:cubicBezTo>
                  <a:cubicBezTo>
                    <a:pt x="489957" y="83051"/>
                    <a:pt x="485771" y="82869"/>
                    <a:pt x="481585" y="82869"/>
                  </a:cubicBezTo>
                  <a:cubicBezTo>
                    <a:pt x="481403" y="83415"/>
                    <a:pt x="481403" y="83779"/>
                    <a:pt x="481403" y="84325"/>
                  </a:cubicBezTo>
                  <a:close/>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 name="Google Shape;1738;p43">
              <a:extLst>
                <a:ext uri="{FF2B5EF4-FFF2-40B4-BE49-F238E27FC236}">
                  <a16:creationId xmlns:a16="http://schemas.microsoft.com/office/drawing/2014/main" id="{22D4EA99-B3D7-448F-B177-D109D6146F5E}"/>
                </a:ext>
              </a:extLst>
            </p:cNvPr>
            <p:cNvSpPr/>
            <p:nvPr/>
          </p:nvSpPr>
          <p:spPr>
            <a:xfrm>
              <a:off x="4422461" y="5150858"/>
              <a:ext cx="97818" cy="424494"/>
            </a:xfrm>
            <a:custGeom>
              <a:avLst/>
              <a:gdLst/>
              <a:ahLst/>
              <a:cxnLst/>
              <a:rect l="l" t="t" r="r" b="b"/>
              <a:pathLst>
                <a:path w="97818" h="424494" extrusionOk="0">
                  <a:moveTo>
                    <a:pt x="97819" y="422963"/>
                  </a:moveTo>
                  <a:cubicBezTo>
                    <a:pt x="81257" y="423509"/>
                    <a:pt x="65423" y="424055"/>
                    <a:pt x="49589" y="424419"/>
                  </a:cubicBezTo>
                  <a:cubicBezTo>
                    <a:pt x="38123" y="424601"/>
                    <a:pt x="26657" y="424419"/>
                    <a:pt x="15191" y="424237"/>
                  </a:cubicBezTo>
                  <a:cubicBezTo>
                    <a:pt x="3180" y="424055"/>
                    <a:pt x="-642" y="420051"/>
                    <a:pt x="86" y="408039"/>
                  </a:cubicBezTo>
                  <a:cubicBezTo>
                    <a:pt x="1724" y="385290"/>
                    <a:pt x="8275" y="363814"/>
                    <a:pt x="14281" y="341974"/>
                  </a:cubicBezTo>
                  <a:cubicBezTo>
                    <a:pt x="19741" y="322318"/>
                    <a:pt x="25383" y="302481"/>
                    <a:pt x="25747" y="281915"/>
                  </a:cubicBezTo>
                  <a:cubicBezTo>
                    <a:pt x="26111" y="269357"/>
                    <a:pt x="24473" y="256981"/>
                    <a:pt x="19377" y="245515"/>
                  </a:cubicBezTo>
                  <a:cubicBezTo>
                    <a:pt x="15919" y="237507"/>
                    <a:pt x="16283" y="229863"/>
                    <a:pt x="20105" y="222220"/>
                  </a:cubicBezTo>
                  <a:cubicBezTo>
                    <a:pt x="23927" y="214576"/>
                    <a:pt x="29023" y="207296"/>
                    <a:pt x="32117" y="199470"/>
                  </a:cubicBezTo>
                  <a:cubicBezTo>
                    <a:pt x="34665" y="193100"/>
                    <a:pt x="36849" y="186002"/>
                    <a:pt x="36849" y="179086"/>
                  </a:cubicBezTo>
                  <a:cubicBezTo>
                    <a:pt x="37031" y="131403"/>
                    <a:pt x="36667" y="83901"/>
                    <a:pt x="36303" y="36218"/>
                  </a:cubicBezTo>
                  <a:cubicBezTo>
                    <a:pt x="36303" y="26754"/>
                    <a:pt x="37395" y="17472"/>
                    <a:pt x="42127" y="9100"/>
                  </a:cubicBezTo>
                  <a:cubicBezTo>
                    <a:pt x="45039" y="3822"/>
                    <a:pt x="49225" y="364"/>
                    <a:pt x="56141" y="0"/>
                  </a:cubicBezTo>
                  <a:cubicBezTo>
                    <a:pt x="56505" y="2184"/>
                    <a:pt x="56869" y="4004"/>
                    <a:pt x="56869" y="5824"/>
                  </a:cubicBezTo>
                  <a:cubicBezTo>
                    <a:pt x="60327" y="55145"/>
                    <a:pt x="61055" y="104467"/>
                    <a:pt x="58507" y="153788"/>
                  </a:cubicBezTo>
                  <a:cubicBezTo>
                    <a:pt x="57961" y="165800"/>
                    <a:pt x="59053" y="177812"/>
                    <a:pt x="60509" y="189824"/>
                  </a:cubicBezTo>
                  <a:cubicBezTo>
                    <a:pt x="61783" y="200380"/>
                    <a:pt x="66879" y="209298"/>
                    <a:pt x="75069" y="216396"/>
                  </a:cubicBezTo>
                  <a:cubicBezTo>
                    <a:pt x="80165" y="220764"/>
                    <a:pt x="80711" y="226951"/>
                    <a:pt x="79073" y="232775"/>
                  </a:cubicBezTo>
                  <a:cubicBezTo>
                    <a:pt x="76889" y="240783"/>
                    <a:pt x="73977" y="248791"/>
                    <a:pt x="70337" y="256435"/>
                  </a:cubicBezTo>
                  <a:cubicBezTo>
                    <a:pt x="63603" y="270267"/>
                    <a:pt x="63057" y="284281"/>
                    <a:pt x="66879" y="298841"/>
                  </a:cubicBezTo>
                  <a:cubicBezTo>
                    <a:pt x="76889" y="338516"/>
                    <a:pt x="86717" y="378192"/>
                    <a:pt x="96545" y="418049"/>
                  </a:cubicBezTo>
                  <a:cubicBezTo>
                    <a:pt x="97272" y="419323"/>
                    <a:pt x="97272" y="420597"/>
                    <a:pt x="97819" y="422963"/>
                  </a:cubicBezTo>
                  <a:close/>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 name="Google Shape;1739;p43">
              <a:extLst>
                <a:ext uri="{FF2B5EF4-FFF2-40B4-BE49-F238E27FC236}">
                  <a16:creationId xmlns:a16="http://schemas.microsoft.com/office/drawing/2014/main" id="{617EF7B5-6DC6-49B3-A0FC-1A4523EC97D3}"/>
                </a:ext>
              </a:extLst>
            </p:cNvPr>
            <p:cNvSpPr/>
            <p:nvPr/>
          </p:nvSpPr>
          <p:spPr>
            <a:xfrm>
              <a:off x="3879283" y="6735769"/>
              <a:ext cx="262077" cy="122957"/>
            </a:xfrm>
            <a:custGeom>
              <a:avLst/>
              <a:gdLst/>
              <a:ahLst/>
              <a:cxnLst/>
              <a:rect l="l" t="t" r="r" b="b"/>
              <a:pathLst>
                <a:path w="262077" h="122957" extrusionOk="0">
                  <a:moveTo>
                    <a:pt x="261349" y="95476"/>
                  </a:moveTo>
                  <a:cubicBezTo>
                    <a:pt x="244969" y="87104"/>
                    <a:pt x="229135" y="79096"/>
                    <a:pt x="213302" y="71088"/>
                  </a:cubicBezTo>
                  <a:cubicBezTo>
                    <a:pt x="196194" y="62352"/>
                    <a:pt x="179268" y="53616"/>
                    <a:pt x="162160" y="45244"/>
                  </a:cubicBezTo>
                  <a:cubicBezTo>
                    <a:pt x="148692" y="38692"/>
                    <a:pt x="140684" y="40330"/>
                    <a:pt x="133040" y="53252"/>
                  </a:cubicBezTo>
                  <a:cubicBezTo>
                    <a:pt x="120483" y="74364"/>
                    <a:pt x="108835" y="96204"/>
                    <a:pt x="96823" y="117862"/>
                  </a:cubicBezTo>
                  <a:cubicBezTo>
                    <a:pt x="95913" y="119500"/>
                    <a:pt x="95003" y="121138"/>
                    <a:pt x="93911" y="122958"/>
                  </a:cubicBezTo>
                  <a:cubicBezTo>
                    <a:pt x="87541" y="118043"/>
                    <a:pt x="84993" y="111492"/>
                    <a:pt x="82991" y="104758"/>
                  </a:cubicBezTo>
                  <a:cubicBezTo>
                    <a:pt x="77895" y="87468"/>
                    <a:pt x="71889" y="70542"/>
                    <a:pt x="61333" y="55618"/>
                  </a:cubicBezTo>
                  <a:cubicBezTo>
                    <a:pt x="46227" y="33960"/>
                    <a:pt x="26754" y="17399"/>
                    <a:pt x="2548" y="6843"/>
                  </a:cubicBezTo>
                  <a:cubicBezTo>
                    <a:pt x="1638" y="6479"/>
                    <a:pt x="910" y="6115"/>
                    <a:pt x="0" y="4113"/>
                  </a:cubicBezTo>
                  <a:cubicBezTo>
                    <a:pt x="12194" y="2839"/>
                    <a:pt x="24570" y="473"/>
                    <a:pt x="36764" y="473"/>
                  </a:cubicBezTo>
                  <a:cubicBezTo>
                    <a:pt x="85721" y="-73"/>
                    <a:pt x="134678" y="-73"/>
                    <a:pt x="183636" y="109"/>
                  </a:cubicBezTo>
                  <a:cubicBezTo>
                    <a:pt x="193828" y="109"/>
                    <a:pt x="203838" y="655"/>
                    <a:pt x="214030" y="1565"/>
                  </a:cubicBezTo>
                  <a:cubicBezTo>
                    <a:pt x="222583" y="2293"/>
                    <a:pt x="230409" y="5933"/>
                    <a:pt x="234959" y="13395"/>
                  </a:cubicBezTo>
                  <a:cubicBezTo>
                    <a:pt x="249337" y="36508"/>
                    <a:pt x="260985" y="60532"/>
                    <a:pt x="262077" y="88560"/>
                  </a:cubicBezTo>
                  <a:cubicBezTo>
                    <a:pt x="262077" y="90016"/>
                    <a:pt x="262077" y="91654"/>
                    <a:pt x="261895" y="93110"/>
                  </a:cubicBezTo>
                  <a:cubicBezTo>
                    <a:pt x="261713" y="93474"/>
                    <a:pt x="261531" y="94020"/>
                    <a:pt x="261349" y="95476"/>
                  </a:cubicBezTo>
                  <a:close/>
                </a:path>
              </a:pathLst>
            </a:cu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7" name="Google Shape;1479;p36">
            <a:extLst>
              <a:ext uri="{FF2B5EF4-FFF2-40B4-BE49-F238E27FC236}">
                <a16:creationId xmlns:a16="http://schemas.microsoft.com/office/drawing/2014/main" id="{4CE8C344-61C6-412D-934E-5D8DB92D8807}"/>
              </a:ext>
            </a:extLst>
          </p:cNvPr>
          <p:cNvSpPr txBox="1"/>
          <p:nvPr/>
        </p:nvSpPr>
        <p:spPr>
          <a:xfrm>
            <a:off x="7435367" y="5228103"/>
            <a:ext cx="446091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dirty="0">
                <a:solidFill>
                  <a:srgbClr val="3F3F3F"/>
                </a:solidFill>
                <a:latin typeface="Arial"/>
                <a:ea typeface="Arial"/>
                <a:cs typeface="Arial"/>
                <a:sym typeface="Arial"/>
              </a:rPr>
              <a:t>Streamlit is better for prototypes</a:t>
            </a:r>
            <a:r>
              <a:rPr lang="en-US" altLang="ko-KR" sz="1400" b="1" i="0" u="none" strike="noStrike" cap="none" dirty="0">
                <a:solidFill>
                  <a:srgbClr val="3F3F3F"/>
                </a:solidFill>
                <a:latin typeface="Arial"/>
                <a:ea typeface="Arial"/>
                <a:cs typeface="Arial"/>
                <a:sym typeface="Arial"/>
              </a:rPr>
              <a:t>.</a:t>
            </a:r>
            <a:endParaRPr sz="1400" b="1" i="0" u="none" strike="noStrike" cap="none" dirty="0">
              <a:solidFill>
                <a:srgbClr val="3F3F3F"/>
              </a:solidFill>
              <a:latin typeface="Arial"/>
              <a:ea typeface="Arial"/>
              <a:cs typeface="Arial"/>
              <a:sym typeface="Arial"/>
            </a:endParaRPr>
          </a:p>
        </p:txBody>
      </p:sp>
      <p:sp>
        <p:nvSpPr>
          <p:cNvPr id="38" name="TextBox 37">
            <a:extLst>
              <a:ext uri="{FF2B5EF4-FFF2-40B4-BE49-F238E27FC236}">
                <a16:creationId xmlns:a16="http://schemas.microsoft.com/office/drawing/2014/main" id="{7E470D34-B40D-40F9-AA8A-5AD2F95DCAE2}"/>
              </a:ext>
            </a:extLst>
          </p:cNvPr>
          <p:cNvSpPr txBox="1"/>
          <p:nvPr/>
        </p:nvSpPr>
        <p:spPr>
          <a:xfrm>
            <a:off x="6787190" y="1782889"/>
            <a:ext cx="4460913" cy="584775"/>
          </a:xfrm>
          <a:prstGeom prst="rect">
            <a:avLst/>
          </a:prstGeom>
          <a:noFill/>
        </p:spPr>
        <p:txBody>
          <a:bodyPr wrap="square" rtlCol="0">
            <a:spAutoFit/>
          </a:bodyPr>
          <a:lstStyle/>
          <a:p>
            <a:r>
              <a:rPr lang="en-US" altLang="ko-KR" sz="1600" b="1" dirty="0"/>
              <a:t>A lot of human’s working is needed for convenient AI.</a:t>
            </a:r>
            <a:endParaRPr lang="ko-KR" altLang="en-US" sz="1600" b="1" dirty="0"/>
          </a:p>
        </p:txBody>
      </p:sp>
    </p:spTree>
    <p:extLst>
      <p:ext uri="{BB962C8B-B14F-4D97-AF65-F5344CB8AC3E}">
        <p14:creationId xmlns:p14="http://schemas.microsoft.com/office/powerpoint/2010/main" val="3402368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180;g12411de2012_0_65">
            <a:extLst>
              <a:ext uri="{FF2B5EF4-FFF2-40B4-BE49-F238E27FC236}">
                <a16:creationId xmlns:a16="http://schemas.microsoft.com/office/drawing/2014/main" id="{D0152563-9BC8-4057-843A-407C6BCA9F4F}"/>
              </a:ext>
            </a:extLst>
          </p:cNvPr>
          <p:cNvSpPr txBox="1">
            <a:spLocks/>
          </p:cNvSpPr>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Conclusion and Review</a:t>
            </a:r>
            <a:endParaRPr lang="ko-KR" altLang="en-US" sz="3200" b="1" dirty="0"/>
          </a:p>
        </p:txBody>
      </p:sp>
      <p:sp>
        <p:nvSpPr>
          <p:cNvPr id="34" name="텍스트 개체 틀 2">
            <a:extLst>
              <a:ext uri="{FF2B5EF4-FFF2-40B4-BE49-F238E27FC236}">
                <a16:creationId xmlns:a16="http://schemas.microsoft.com/office/drawing/2014/main" id="{4EB04366-5372-4016-AE00-AE826020DE78}"/>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08</a:t>
            </a:r>
            <a:endParaRPr lang="ko-KR" altLang="en-US" sz="6000" b="1" dirty="0">
              <a:latin typeface="맑은 고딕" panose="020B0503020000020004" pitchFamily="50" charset="-127"/>
            </a:endParaRPr>
          </a:p>
        </p:txBody>
      </p:sp>
      <p:sp>
        <p:nvSpPr>
          <p:cNvPr id="35" name="Google Shape;997;p22">
            <a:extLst>
              <a:ext uri="{FF2B5EF4-FFF2-40B4-BE49-F238E27FC236}">
                <a16:creationId xmlns:a16="http://schemas.microsoft.com/office/drawing/2014/main" id="{D234C23D-22D1-429F-A39A-AB8ABBF3FD9B}"/>
              </a:ext>
            </a:extLst>
          </p:cNvPr>
          <p:cNvSpPr/>
          <p:nvPr/>
        </p:nvSpPr>
        <p:spPr>
          <a:xfrm>
            <a:off x="4061858" y="1931542"/>
            <a:ext cx="4054799" cy="4054799"/>
          </a:xfrm>
          <a:prstGeom prst="ellipse">
            <a:avLst/>
          </a:prstGeom>
          <a:solidFill>
            <a:srgbClr val="FEF1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 name="Google Shape;999;p22">
            <a:extLst>
              <a:ext uri="{FF2B5EF4-FFF2-40B4-BE49-F238E27FC236}">
                <a16:creationId xmlns:a16="http://schemas.microsoft.com/office/drawing/2014/main" id="{6B0B8883-2122-49A1-B5DE-180B6D5E964B}"/>
              </a:ext>
            </a:extLst>
          </p:cNvPr>
          <p:cNvSpPr/>
          <p:nvPr/>
        </p:nvSpPr>
        <p:spPr>
          <a:xfrm>
            <a:off x="6089257" y="2668549"/>
            <a:ext cx="1621167" cy="2580783"/>
          </a:xfrm>
          <a:custGeom>
            <a:avLst/>
            <a:gdLst/>
            <a:ahLst/>
            <a:cxnLst/>
            <a:rect l="l" t="t" r="r" b="b"/>
            <a:pathLst>
              <a:path w="1136356" h="1808998" extrusionOk="0">
                <a:moveTo>
                  <a:pt x="1127628" y="671962"/>
                </a:moveTo>
                <a:cubicBezTo>
                  <a:pt x="1090089" y="653957"/>
                  <a:pt x="1052720" y="635612"/>
                  <a:pt x="1015351" y="617607"/>
                </a:cubicBezTo>
                <a:cubicBezTo>
                  <a:pt x="1003121" y="611662"/>
                  <a:pt x="1001932" y="611832"/>
                  <a:pt x="995308" y="623383"/>
                </a:cubicBezTo>
                <a:cubicBezTo>
                  <a:pt x="981549" y="647503"/>
                  <a:pt x="967621" y="671453"/>
                  <a:pt x="953862" y="695573"/>
                </a:cubicBezTo>
                <a:cubicBezTo>
                  <a:pt x="918022" y="757911"/>
                  <a:pt x="882182" y="820079"/>
                  <a:pt x="846341" y="882418"/>
                </a:cubicBezTo>
                <a:cubicBezTo>
                  <a:pt x="841416" y="891080"/>
                  <a:pt x="840906" y="891080"/>
                  <a:pt x="833093" y="885305"/>
                </a:cubicBezTo>
                <a:cubicBezTo>
                  <a:pt x="814748" y="871547"/>
                  <a:pt x="796063" y="858128"/>
                  <a:pt x="778228" y="844029"/>
                </a:cubicBezTo>
                <a:cubicBezTo>
                  <a:pt x="762261" y="831460"/>
                  <a:pt x="744766" y="827043"/>
                  <a:pt x="725062" y="830441"/>
                </a:cubicBezTo>
                <a:cubicBezTo>
                  <a:pt x="721665" y="830950"/>
                  <a:pt x="718268" y="831630"/>
                  <a:pt x="715041" y="830271"/>
                </a:cubicBezTo>
                <a:cubicBezTo>
                  <a:pt x="709435" y="827893"/>
                  <a:pt x="704000" y="828912"/>
                  <a:pt x="698564" y="831120"/>
                </a:cubicBezTo>
                <a:cubicBezTo>
                  <a:pt x="692789" y="833328"/>
                  <a:pt x="687014" y="835536"/>
                  <a:pt x="680559" y="834687"/>
                </a:cubicBezTo>
                <a:cubicBezTo>
                  <a:pt x="658308" y="831969"/>
                  <a:pt x="636736" y="826194"/>
                  <a:pt x="614654" y="823137"/>
                </a:cubicBezTo>
                <a:cubicBezTo>
                  <a:pt x="611427" y="822627"/>
                  <a:pt x="608879" y="820929"/>
                  <a:pt x="606671" y="818551"/>
                </a:cubicBezTo>
                <a:cubicBezTo>
                  <a:pt x="600895" y="812096"/>
                  <a:pt x="593422" y="809208"/>
                  <a:pt x="584929" y="808189"/>
                </a:cubicBezTo>
                <a:cubicBezTo>
                  <a:pt x="573208" y="806830"/>
                  <a:pt x="563017" y="800715"/>
                  <a:pt x="552146" y="796639"/>
                </a:cubicBezTo>
                <a:cubicBezTo>
                  <a:pt x="549258" y="795620"/>
                  <a:pt x="546710" y="793411"/>
                  <a:pt x="545351" y="790524"/>
                </a:cubicBezTo>
                <a:cubicBezTo>
                  <a:pt x="535500" y="770990"/>
                  <a:pt x="516306" y="772349"/>
                  <a:pt x="499490" y="772689"/>
                </a:cubicBezTo>
                <a:cubicBezTo>
                  <a:pt x="489977" y="772858"/>
                  <a:pt x="482164" y="772519"/>
                  <a:pt x="475709" y="765555"/>
                </a:cubicBezTo>
                <a:cubicBezTo>
                  <a:pt x="468405" y="757571"/>
                  <a:pt x="459912" y="752815"/>
                  <a:pt x="449381" y="751796"/>
                </a:cubicBezTo>
                <a:cubicBezTo>
                  <a:pt x="443606" y="751286"/>
                  <a:pt x="439869" y="748399"/>
                  <a:pt x="440209" y="741944"/>
                </a:cubicBezTo>
                <a:cubicBezTo>
                  <a:pt x="440548" y="733961"/>
                  <a:pt x="435623" y="730394"/>
                  <a:pt x="428319" y="728865"/>
                </a:cubicBezTo>
                <a:cubicBezTo>
                  <a:pt x="424921" y="728186"/>
                  <a:pt x="421524" y="728016"/>
                  <a:pt x="418127" y="727846"/>
                </a:cubicBezTo>
                <a:cubicBezTo>
                  <a:pt x="407426" y="727336"/>
                  <a:pt x="402840" y="720542"/>
                  <a:pt x="406916" y="710520"/>
                </a:cubicBezTo>
                <a:cubicBezTo>
                  <a:pt x="409464" y="704405"/>
                  <a:pt x="411333" y="698290"/>
                  <a:pt x="413541" y="692175"/>
                </a:cubicBezTo>
                <a:cubicBezTo>
                  <a:pt x="417278" y="682663"/>
                  <a:pt x="417108" y="672132"/>
                  <a:pt x="421354" y="662620"/>
                </a:cubicBezTo>
                <a:cubicBezTo>
                  <a:pt x="428319" y="646993"/>
                  <a:pt x="427469" y="632045"/>
                  <a:pt x="419656" y="616928"/>
                </a:cubicBezTo>
                <a:cubicBezTo>
                  <a:pt x="413031" y="604189"/>
                  <a:pt x="406747" y="591109"/>
                  <a:pt x="403349" y="577011"/>
                </a:cubicBezTo>
                <a:cubicBezTo>
                  <a:pt x="399782" y="562403"/>
                  <a:pt x="394177" y="548475"/>
                  <a:pt x="389081" y="534376"/>
                </a:cubicBezTo>
                <a:cubicBezTo>
                  <a:pt x="381098" y="512295"/>
                  <a:pt x="370567" y="491062"/>
                  <a:pt x="367849" y="467452"/>
                </a:cubicBezTo>
                <a:cubicBezTo>
                  <a:pt x="366490" y="455392"/>
                  <a:pt x="364791" y="443162"/>
                  <a:pt x="373794" y="432631"/>
                </a:cubicBezTo>
                <a:cubicBezTo>
                  <a:pt x="375323" y="430932"/>
                  <a:pt x="375832" y="428554"/>
                  <a:pt x="376681" y="426516"/>
                </a:cubicBezTo>
                <a:cubicBezTo>
                  <a:pt x="379739" y="418872"/>
                  <a:pt x="379060" y="412588"/>
                  <a:pt x="372265" y="406812"/>
                </a:cubicBezTo>
                <a:cubicBezTo>
                  <a:pt x="364452" y="400188"/>
                  <a:pt x="357487" y="392884"/>
                  <a:pt x="350693" y="385240"/>
                </a:cubicBezTo>
                <a:cubicBezTo>
                  <a:pt x="345258" y="379125"/>
                  <a:pt x="345597" y="375558"/>
                  <a:pt x="351542" y="370123"/>
                </a:cubicBezTo>
                <a:cubicBezTo>
                  <a:pt x="357657" y="364517"/>
                  <a:pt x="362753" y="363838"/>
                  <a:pt x="370736" y="368764"/>
                </a:cubicBezTo>
                <a:cubicBezTo>
                  <a:pt x="380249" y="374539"/>
                  <a:pt x="389931" y="379635"/>
                  <a:pt x="400292" y="383542"/>
                </a:cubicBezTo>
                <a:cubicBezTo>
                  <a:pt x="414900" y="388977"/>
                  <a:pt x="424752" y="384901"/>
                  <a:pt x="430697" y="370972"/>
                </a:cubicBezTo>
                <a:cubicBezTo>
                  <a:pt x="433584" y="364178"/>
                  <a:pt x="438001" y="360101"/>
                  <a:pt x="444795" y="357383"/>
                </a:cubicBezTo>
                <a:cubicBezTo>
                  <a:pt x="454647" y="353646"/>
                  <a:pt x="459403" y="342945"/>
                  <a:pt x="468915" y="338529"/>
                </a:cubicBezTo>
                <a:cubicBezTo>
                  <a:pt x="469934" y="338019"/>
                  <a:pt x="470104" y="335981"/>
                  <a:pt x="470444" y="334622"/>
                </a:cubicBezTo>
                <a:cubicBezTo>
                  <a:pt x="474011" y="323921"/>
                  <a:pt x="475200" y="322902"/>
                  <a:pt x="485901" y="322732"/>
                </a:cubicBezTo>
                <a:cubicBezTo>
                  <a:pt x="500509" y="322392"/>
                  <a:pt x="505435" y="317466"/>
                  <a:pt x="506114" y="302689"/>
                </a:cubicBezTo>
                <a:cubicBezTo>
                  <a:pt x="506624" y="289949"/>
                  <a:pt x="505265" y="277210"/>
                  <a:pt x="503566" y="264640"/>
                </a:cubicBezTo>
                <a:cubicBezTo>
                  <a:pt x="501868" y="252580"/>
                  <a:pt x="503906" y="241539"/>
                  <a:pt x="510700" y="231518"/>
                </a:cubicBezTo>
                <a:cubicBezTo>
                  <a:pt x="512908" y="228121"/>
                  <a:pt x="514267" y="224554"/>
                  <a:pt x="514607" y="220477"/>
                </a:cubicBezTo>
                <a:cubicBezTo>
                  <a:pt x="515626" y="209776"/>
                  <a:pt x="516475" y="199075"/>
                  <a:pt x="518344" y="188543"/>
                </a:cubicBezTo>
                <a:cubicBezTo>
                  <a:pt x="521231" y="172237"/>
                  <a:pt x="522081" y="155251"/>
                  <a:pt x="532782" y="141153"/>
                </a:cubicBezTo>
                <a:cubicBezTo>
                  <a:pt x="534820" y="138435"/>
                  <a:pt x="535500" y="134698"/>
                  <a:pt x="534480" y="131301"/>
                </a:cubicBezTo>
                <a:cubicBezTo>
                  <a:pt x="531933" y="123487"/>
                  <a:pt x="531593" y="114655"/>
                  <a:pt x="527686" y="107860"/>
                </a:cubicBezTo>
                <a:cubicBezTo>
                  <a:pt x="518853" y="92233"/>
                  <a:pt x="514607" y="73379"/>
                  <a:pt x="498980" y="61829"/>
                </a:cubicBezTo>
                <a:cubicBezTo>
                  <a:pt x="498131" y="61149"/>
                  <a:pt x="497451" y="60130"/>
                  <a:pt x="496772" y="59281"/>
                </a:cubicBezTo>
                <a:cubicBezTo>
                  <a:pt x="490147" y="50108"/>
                  <a:pt x="481145" y="43484"/>
                  <a:pt x="471293" y="38728"/>
                </a:cubicBezTo>
                <a:cubicBezTo>
                  <a:pt x="461101" y="33802"/>
                  <a:pt x="452439" y="27008"/>
                  <a:pt x="445644" y="18345"/>
                </a:cubicBezTo>
                <a:cubicBezTo>
                  <a:pt x="439699" y="10871"/>
                  <a:pt x="432056" y="7983"/>
                  <a:pt x="423223" y="5945"/>
                </a:cubicBezTo>
                <a:cubicBezTo>
                  <a:pt x="409634" y="3397"/>
                  <a:pt x="395706" y="1868"/>
                  <a:pt x="381777" y="0"/>
                </a:cubicBezTo>
                <a:cubicBezTo>
                  <a:pt x="378890" y="0"/>
                  <a:pt x="376172" y="0"/>
                  <a:pt x="373284" y="0"/>
                </a:cubicBezTo>
                <a:cubicBezTo>
                  <a:pt x="363772" y="3227"/>
                  <a:pt x="354430" y="6964"/>
                  <a:pt x="344918" y="9852"/>
                </a:cubicBezTo>
                <a:cubicBezTo>
                  <a:pt x="327932" y="14778"/>
                  <a:pt x="313154" y="23780"/>
                  <a:pt x="300075" y="35161"/>
                </a:cubicBezTo>
                <a:cubicBezTo>
                  <a:pt x="288695" y="45013"/>
                  <a:pt x="280202" y="57412"/>
                  <a:pt x="273407" y="71001"/>
                </a:cubicBezTo>
                <a:cubicBezTo>
                  <a:pt x="263216" y="91214"/>
                  <a:pt x="253194" y="111088"/>
                  <a:pt x="251156" y="134358"/>
                </a:cubicBezTo>
                <a:cubicBezTo>
                  <a:pt x="249797" y="150835"/>
                  <a:pt x="246909" y="167311"/>
                  <a:pt x="243172" y="183618"/>
                </a:cubicBezTo>
                <a:cubicBezTo>
                  <a:pt x="239435" y="200603"/>
                  <a:pt x="234510" y="217929"/>
                  <a:pt x="237907" y="235594"/>
                </a:cubicBezTo>
                <a:cubicBezTo>
                  <a:pt x="240794" y="250202"/>
                  <a:pt x="234510" y="261583"/>
                  <a:pt x="227375" y="272794"/>
                </a:cubicBezTo>
                <a:cubicBezTo>
                  <a:pt x="224488" y="277380"/>
                  <a:pt x="221091" y="279758"/>
                  <a:pt x="214636" y="276530"/>
                </a:cubicBezTo>
                <a:cubicBezTo>
                  <a:pt x="205124" y="271605"/>
                  <a:pt x="196801" y="275681"/>
                  <a:pt x="194423" y="286382"/>
                </a:cubicBezTo>
                <a:cubicBezTo>
                  <a:pt x="190007" y="305237"/>
                  <a:pt x="181514" y="321713"/>
                  <a:pt x="167925" y="335641"/>
                </a:cubicBezTo>
                <a:cubicBezTo>
                  <a:pt x="162659" y="341077"/>
                  <a:pt x="157903" y="347192"/>
                  <a:pt x="153317" y="353307"/>
                </a:cubicBezTo>
                <a:cubicBezTo>
                  <a:pt x="140747" y="370123"/>
                  <a:pt x="126309" y="385240"/>
                  <a:pt x="115948" y="403585"/>
                </a:cubicBezTo>
                <a:cubicBezTo>
                  <a:pt x="99811" y="431612"/>
                  <a:pt x="81976" y="458449"/>
                  <a:pt x="59045" y="481550"/>
                </a:cubicBezTo>
                <a:cubicBezTo>
                  <a:pt x="55138" y="485627"/>
                  <a:pt x="51062" y="489703"/>
                  <a:pt x="49193" y="495139"/>
                </a:cubicBezTo>
                <a:cubicBezTo>
                  <a:pt x="39681" y="521807"/>
                  <a:pt x="33057" y="549494"/>
                  <a:pt x="29320" y="577181"/>
                </a:cubicBezTo>
                <a:cubicBezTo>
                  <a:pt x="25753" y="604698"/>
                  <a:pt x="23035" y="632895"/>
                  <a:pt x="29320" y="660752"/>
                </a:cubicBezTo>
                <a:cubicBezTo>
                  <a:pt x="30169" y="664658"/>
                  <a:pt x="29320" y="667546"/>
                  <a:pt x="25753" y="670264"/>
                </a:cubicBezTo>
                <a:cubicBezTo>
                  <a:pt x="3841" y="686230"/>
                  <a:pt x="-2104" y="709331"/>
                  <a:pt x="614" y="734131"/>
                </a:cubicBezTo>
                <a:cubicBezTo>
                  <a:pt x="3501" y="762497"/>
                  <a:pt x="10126" y="790354"/>
                  <a:pt x="17600" y="818041"/>
                </a:cubicBezTo>
                <a:cubicBezTo>
                  <a:pt x="23375" y="838934"/>
                  <a:pt x="30509" y="859656"/>
                  <a:pt x="34416" y="881059"/>
                </a:cubicBezTo>
                <a:cubicBezTo>
                  <a:pt x="38492" y="903480"/>
                  <a:pt x="44098" y="925052"/>
                  <a:pt x="53949" y="945435"/>
                </a:cubicBezTo>
                <a:cubicBezTo>
                  <a:pt x="59725" y="957325"/>
                  <a:pt x="61763" y="969555"/>
                  <a:pt x="61763" y="982295"/>
                </a:cubicBezTo>
                <a:cubicBezTo>
                  <a:pt x="61763" y="992996"/>
                  <a:pt x="60574" y="1003697"/>
                  <a:pt x="59894" y="1014398"/>
                </a:cubicBezTo>
                <a:cubicBezTo>
                  <a:pt x="57856" y="1042934"/>
                  <a:pt x="53440" y="1071131"/>
                  <a:pt x="54289" y="1099837"/>
                </a:cubicBezTo>
                <a:cubicBezTo>
                  <a:pt x="55138" y="1126335"/>
                  <a:pt x="63801" y="1149436"/>
                  <a:pt x="79768" y="1170498"/>
                </a:cubicBezTo>
                <a:cubicBezTo>
                  <a:pt x="85204" y="1177632"/>
                  <a:pt x="92847" y="1181709"/>
                  <a:pt x="97943" y="1188673"/>
                </a:cubicBezTo>
                <a:cubicBezTo>
                  <a:pt x="102189" y="1194449"/>
                  <a:pt x="108814" y="1197676"/>
                  <a:pt x="115269" y="1200903"/>
                </a:cubicBezTo>
                <a:cubicBezTo>
                  <a:pt x="123252" y="1205150"/>
                  <a:pt x="131575" y="1208377"/>
                  <a:pt x="140408" y="1210755"/>
                </a:cubicBezTo>
                <a:cubicBezTo>
                  <a:pt x="158922" y="1215851"/>
                  <a:pt x="177267" y="1221966"/>
                  <a:pt x="196801" y="1222985"/>
                </a:cubicBezTo>
                <a:cubicBezTo>
                  <a:pt x="211239" y="1223834"/>
                  <a:pt x="225677" y="1224514"/>
                  <a:pt x="239945" y="1225872"/>
                </a:cubicBezTo>
                <a:cubicBezTo>
                  <a:pt x="255402" y="1227401"/>
                  <a:pt x="255232" y="1227741"/>
                  <a:pt x="259649" y="1242349"/>
                </a:cubicBezTo>
                <a:cubicBezTo>
                  <a:pt x="261517" y="1248294"/>
                  <a:pt x="262536" y="1255428"/>
                  <a:pt x="270690" y="1256787"/>
                </a:cubicBezTo>
                <a:cubicBezTo>
                  <a:pt x="282410" y="1258655"/>
                  <a:pt x="293790" y="1257126"/>
                  <a:pt x="304661" y="1252031"/>
                </a:cubicBezTo>
                <a:cubicBezTo>
                  <a:pt x="310946" y="1249143"/>
                  <a:pt x="313834" y="1244387"/>
                  <a:pt x="314004" y="1237253"/>
                </a:cubicBezTo>
                <a:cubicBezTo>
                  <a:pt x="314004" y="1223834"/>
                  <a:pt x="314683" y="1223494"/>
                  <a:pt x="327762" y="1223494"/>
                </a:cubicBezTo>
                <a:cubicBezTo>
                  <a:pt x="331159" y="1223494"/>
                  <a:pt x="334556" y="1223834"/>
                  <a:pt x="337954" y="1224174"/>
                </a:cubicBezTo>
                <a:cubicBezTo>
                  <a:pt x="341351" y="1224514"/>
                  <a:pt x="344578" y="1226212"/>
                  <a:pt x="344578" y="1229779"/>
                </a:cubicBezTo>
                <a:cubicBezTo>
                  <a:pt x="344408" y="1240141"/>
                  <a:pt x="351203" y="1241160"/>
                  <a:pt x="359016" y="1241500"/>
                </a:cubicBezTo>
                <a:cubicBezTo>
                  <a:pt x="365980" y="1241839"/>
                  <a:pt x="367509" y="1245576"/>
                  <a:pt x="365811" y="1251861"/>
                </a:cubicBezTo>
                <a:cubicBezTo>
                  <a:pt x="364112" y="1258485"/>
                  <a:pt x="358846" y="1260184"/>
                  <a:pt x="353241" y="1261543"/>
                </a:cubicBezTo>
                <a:cubicBezTo>
                  <a:pt x="350693" y="1262222"/>
                  <a:pt x="346447" y="1261883"/>
                  <a:pt x="347636" y="1266639"/>
                </a:cubicBezTo>
                <a:cubicBezTo>
                  <a:pt x="350014" y="1277340"/>
                  <a:pt x="348655" y="1288041"/>
                  <a:pt x="348315" y="1298742"/>
                </a:cubicBezTo>
                <a:cubicBezTo>
                  <a:pt x="348145" y="1304347"/>
                  <a:pt x="346447" y="1310462"/>
                  <a:pt x="348994" y="1315558"/>
                </a:cubicBezTo>
                <a:cubicBezTo>
                  <a:pt x="352222" y="1322013"/>
                  <a:pt x="350014" y="1328807"/>
                  <a:pt x="349504" y="1334582"/>
                </a:cubicBezTo>
                <a:cubicBezTo>
                  <a:pt x="348485" y="1345623"/>
                  <a:pt x="347975" y="1356324"/>
                  <a:pt x="348994" y="1367365"/>
                </a:cubicBezTo>
                <a:cubicBezTo>
                  <a:pt x="349504" y="1372801"/>
                  <a:pt x="349504" y="1378236"/>
                  <a:pt x="349164" y="1383502"/>
                </a:cubicBezTo>
                <a:cubicBezTo>
                  <a:pt x="348825" y="1392504"/>
                  <a:pt x="346616" y="1401846"/>
                  <a:pt x="347975" y="1410679"/>
                </a:cubicBezTo>
                <a:cubicBezTo>
                  <a:pt x="349844" y="1421720"/>
                  <a:pt x="349674" y="1433100"/>
                  <a:pt x="349164" y="1443802"/>
                </a:cubicBezTo>
                <a:cubicBezTo>
                  <a:pt x="348145" y="1461637"/>
                  <a:pt x="348485" y="1479472"/>
                  <a:pt x="346616" y="1497137"/>
                </a:cubicBezTo>
                <a:cubicBezTo>
                  <a:pt x="345767" y="1505291"/>
                  <a:pt x="343559" y="1506989"/>
                  <a:pt x="336255" y="1503932"/>
                </a:cubicBezTo>
                <a:cubicBezTo>
                  <a:pt x="321647" y="1497987"/>
                  <a:pt x="306700" y="1493061"/>
                  <a:pt x="292431" y="1486096"/>
                </a:cubicBezTo>
                <a:cubicBezTo>
                  <a:pt x="267802" y="1474206"/>
                  <a:pt x="242323" y="1463845"/>
                  <a:pt x="216335" y="1454842"/>
                </a:cubicBezTo>
                <a:cubicBezTo>
                  <a:pt x="203425" y="1450426"/>
                  <a:pt x="194593" y="1454333"/>
                  <a:pt x="193743" y="1467922"/>
                </a:cubicBezTo>
                <a:cubicBezTo>
                  <a:pt x="192384" y="1489833"/>
                  <a:pt x="184911" y="1513104"/>
                  <a:pt x="201387" y="1533147"/>
                </a:cubicBezTo>
                <a:cubicBezTo>
                  <a:pt x="202406" y="1534336"/>
                  <a:pt x="202916" y="1536205"/>
                  <a:pt x="203086" y="1537903"/>
                </a:cubicBezTo>
                <a:cubicBezTo>
                  <a:pt x="203255" y="1541301"/>
                  <a:pt x="204614" y="1543509"/>
                  <a:pt x="208012" y="1545037"/>
                </a:cubicBezTo>
                <a:cubicBezTo>
                  <a:pt x="212598" y="1547076"/>
                  <a:pt x="212937" y="1551662"/>
                  <a:pt x="212598" y="1556078"/>
                </a:cubicBezTo>
                <a:cubicBezTo>
                  <a:pt x="212258" y="1560665"/>
                  <a:pt x="208181" y="1560834"/>
                  <a:pt x="205124" y="1561854"/>
                </a:cubicBezTo>
                <a:cubicBezTo>
                  <a:pt x="183212" y="1568478"/>
                  <a:pt x="160791" y="1572894"/>
                  <a:pt x="138369" y="1577650"/>
                </a:cubicBezTo>
                <a:cubicBezTo>
                  <a:pt x="116797" y="1582237"/>
                  <a:pt x="95225" y="1586653"/>
                  <a:pt x="73653" y="1591579"/>
                </a:cubicBezTo>
                <a:cubicBezTo>
                  <a:pt x="64651" y="1593617"/>
                  <a:pt x="55818" y="1597524"/>
                  <a:pt x="54119" y="1608055"/>
                </a:cubicBezTo>
                <a:cubicBezTo>
                  <a:pt x="49873" y="1634893"/>
                  <a:pt x="44098" y="1662070"/>
                  <a:pt x="66009" y="1685001"/>
                </a:cubicBezTo>
                <a:cubicBezTo>
                  <a:pt x="66009" y="1695363"/>
                  <a:pt x="74502" y="1696722"/>
                  <a:pt x="81467" y="1699949"/>
                </a:cubicBezTo>
                <a:cubicBezTo>
                  <a:pt x="91658" y="1704535"/>
                  <a:pt x="107625" y="1703006"/>
                  <a:pt x="115608" y="1695193"/>
                </a:cubicBezTo>
                <a:cubicBezTo>
                  <a:pt x="127838" y="1683303"/>
                  <a:pt x="134802" y="1668695"/>
                  <a:pt x="134123" y="1651199"/>
                </a:cubicBezTo>
                <a:cubicBezTo>
                  <a:pt x="133953" y="1647463"/>
                  <a:pt x="133274" y="1644065"/>
                  <a:pt x="131235" y="1640668"/>
                </a:cubicBezTo>
                <a:cubicBezTo>
                  <a:pt x="125290" y="1631156"/>
                  <a:pt x="126819" y="1627759"/>
                  <a:pt x="137860" y="1626400"/>
                </a:cubicBezTo>
                <a:cubicBezTo>
                  <a:pt x="171832" y="1621984"/>
                  <a:pt x="205634" y="1616548"/>
                  <a:pt x="239775" y="1615529"/>
                </a:cubicBezTo>
                <a:cubicBezTo>
                  <a:pt x="241813" y="1615529"/>
                  <a:pt x="244531" y="1615699"/>
                  <a:pt x="245550" y="1614680"/>
                </a:cubicBezTo>
                <a:cubicBezTo>
                  <a:pt x="250986" y="1608055"/>
                  <a:pt x="258969" y="1609754"/>
                  <a:pt x="265933" y="1608395"/>
                </a:cubicBezTo>
                <a:cubicBezTo>
                  <a:pt x="282580" y="1605337"/>
                  <a:pt x="299396" y="1602790"/>
                  <a:pt x="316042" y="1599902"/>
                </a:cubicBezTo>
                <a:cubicBezTo>
                  <a:pt x="327083" y="1598033"/>
                  <a:pt x="338124" y="1597694"/>
                  <a:pt x="348994" y="1599053"/>
                </a:cubicBezTo>
                <a:cubicBezTo>
                  <a:pt x="356468" y="1600072"/>
                  <a:pt x="363432" y="1602790"/>
                  <a:pt x="364112" y="1612132"/>
                </a:cubicBezTo>
                <a:cubicBezTo>
                  <a:pt x="365471" y="1630816"/>
                  <a:pt x="368698" y="1649161"/>
                  <a:pt x="368528" y="1668015"/>
                </a:cubicBezTo>
                <a:cubicBezTo>
                  <a:pt x="368358" y="1680585"/>
                  <a:pt x="366150" y="1682453"/>
                  <a:pt x="353750" y="1679906"/>
                </a:cubicBezTo>
                <a:cubicBezTo>
                  <a:pt x="348655" y="1678886"/>
                  <a:pt x="346107" y="1680075"/>
                  <a:pt x="345427" y="1685171"/>
                </a:cubicBezTo>
                <a:cubicBezTo>
                  <a:pt x="345088" y="1688229"/>
                  <a:pt x="344578" y="1691286"/>
                  <a:pt x="344578" y="1694513"/>
                </a:cubicBezTo>
                <a:cubicBezTo>
                  <a:pt x="344748" y="1726107"/>
                  <a:pt x="348825" y="1756852"/>
                  <a:pt x="361394" y="1786067"/>
                </a:cubicBezTo>
                <a:cubicBezTo>
                  <a:pt x="363772" y="1791503"/>
                  <a:pt x="367000" y="1796259"/>
                  <a:pt x="372435" y="1798297"/>
                </a:cubicBezTo>
                <a:cubicBezTo>
                  <a:pt x="387722" y="1804072"/>
                  <a:pt x="403349" y="1808829"/>
                  <a:pt x="419995" y="1808998"/>
                </a:cubicBezTo>
                <a:cubicBezTo>
                  <a:pt x="425771" y="1809168"/>
                  <a:pt x="431376" y="1807639"/>
                  <a:pt x="435453" y="1803223"/>
                </a:cubicBezTo>
                <a:cubicBezTo>
                  <a:pt x="448532" y="1789295"/>
                  <a:pt x="456006" y="1772988"/>
                  <a:pt x="456006" y="1753624"/>
                </a:cubicBezTo>
                <a:cubicBezTo>
                  <a:pt x="456006" y="1743263"/>
                  <a:pt x="450570" y="1736639"/>
                  <a:pt x="441568" y="1732562"/>
                </a:cubicBezTo>
                <a:cubicBezTo>
                  <a:pt x="438510" y="1731203"/>
                  <a:pt x="435283" y="1729844"/>
                  <a:pt x="432056" y="1729165"/>
                </a:cubicBezTo>
                <a:cubicBezTo>
                  <a:pt x="422374" y="1727126"/>
                  <a:pt x="418297" y="1721181"/>
                  <a:pt x="417108" y="1711499"/>
                </a:cubicBezTo>
                <a:cubicBezTo>
                  <a:pt x="413371" y="1679736"/>
                  <a:pt x="412692" y="1647632"/>
                  <a:pt x="410653" y="1615869"/>
                </a:cubicBezTo>
                <a:cubicBezTo>
                  <a:pt x="409804" y="1603299"/>
                  <a:pt x="413201" y="1599562"/>
                  <a:pt x="425771" y="1597694"/>
                </a:cubicBezTo>
                <a:cubicBezTo>
                  <a:pt x="442417" y="1595316"/>
                  <a:pt x="459063" y="1597524"/>
                  <a:pt x="475709" y="1599053"/>
                </a:cubicBezTo>
                <a:cubicBezTo>
                  <a:pt x="502377" y="1601770"/>
                  <a:pt x="529045" y="1605847"/>
                  <a:pt x="555713" y="1608395"/>
                </a:cubicBezTo>
                <a:cubicBezTo>
                  <a:pt x="591553" y="1611792"/>
                  <a:pt x="627223" y="1614850"/>
                  <a:pt x="662894" y="1618926"/>
                </a:cubicBezTo>
                <a:cubicBezTo>
                  <a:pt x="670537" y="1619775"/>
                  <a:pt x="674105" y="1623173"/>
                  <a:pt x="671726" y="1630477"/>
                </a:cubicBezTo>
                <a:cubicBezTo>
                  <a:pt x="665951" y="1647802"/>
                  <a:pt x="672916" y="1663259"/>
                  <a:pt x="680389" y="1677188"/>
                </a:cubicBezTo>
                <a:cubicBezTo>
                  <a:pt x="686844" y="1689418"/>
                  <a:pt x="691770" y="1701478"/>
                  <a:pt x="694488" y="1714896"/>
                </a:cubicBezTo>
                <a:cubicBezTo>
                  <a:pt x="698904" y="1736299"/>
                  <a:pt x="712493" y="1748019"/>
                  <a:pt x="733725" y="1752945"/>
                </a:cubicBezTo>
                <a:cubicBezTo>
                  <a:pt x="755637" y="1758041"/>
                  <a:pt x="777888" y="1758890"/>
                  <a:pt x="800140" y="1760758"/>
                </a:cubicBezTo>
                <a:cubicBezTo>
                  <a:pt x="802858" y="1760928"/>
                  <a:pt x="805915" y="1761438"/>
                  <a:pt x="808463" y="1759739"/>
                </a:cubicBezTo>
                <a:cubicBezTo>
                  <a:pt x="813729" y="1755832"/>
                  <a:pt x="819504" y="1756512"/>
                  <a:pt x="825449" y="1757022"/>
                </a:cubicBezTo>
                <a:cubicBezTo>
                  <a:pt x="842605" y="1758041"/>
                  <a:pt x="858911" y="1762117"/>
                  <a:pt x="875217" y="1766873"/>
                </a:cubicBezTo>
                <a:cubicBezTo>
                  <a:pt x="906981" y="1776386"/>
                  <a:pt x="939084" y="1781651"/>
                  <a:pt x="972207" y="1778594"/>
                </a:cubicBezTo>
                <a:cubicBezTo>
                  <a:pt x="999724" y="1776046"/>
                  <a:pt x="1027411" y="1773498"/>
                  <a:pt x="1054589" y="1768572"/>
                </a:cubicBezTo>
                <a:cubicBezTo>
                  <a:pt x="1070725" y="1765684"/>
                  <a:pt x="1085673" y="1761608"/>
                  <a:pt x="1096204" y="1747339"/>
                </a:cubicBezTo>
                <a:cubicBezTo>
                  <a:pt x="1101979" y="1739526"/>
                  <a:pt x="1104527" y="1727806"/>
                  <a:pt x="1099771" y="1719483"/>
                </a:cubicBezTo>
                <a:cubicBezTo>
                  <a:pt x="1087371" y="1697401"/>
                  <a:pt x="1068857" y="1685171"/>
                  <a:pt x="1043038" y="1684662"/>
                </a:cubicBezTo>
                <a:cubicBezTo>
                  <a:pt x="1036074" y="1684492"/>
                  <a:pt x="1028430" y="1685851"/>
                  <a:pt x="1022145" y="1682623"/>
                </a:cubicBezTo>
                <a:cubicBezTo>
                  <a:pt x="1015011" y="1678886"/>
                  <a:pt x="1008387" y="1677867"/>
                  <a:pt x="1001253" y="1681434"/>
                </a:cubicBezTo>
                <a:cubicBezTo>
                  <a:pt x="999215" y="1682453"/>
                  <a:pt x="995987" y="1683473"/>
                  <a:pt x="995308" y="1680755"/>
                </a:cubicBezTo>
                <a:cubicBezTo>
                  <a:pt x="993609" y="1672432"/>
                  <a:pt x="986305" y="1673111"/>
                  <a:pt x="980870" y="1671243"/>
                </a:cubicBezTo>
                <a:cubicBezTo>
                  <a:pt x="969319" y="1667336"/>
                  <a:pt x="957769" y="1663939"/>
                  <a:pt x="948257" y="1655616"/>
                </a:cubicBezTo>
                <a:cubicBezTo>
                  <a:pt x="947068" y="1654597"/>
                  <a:pt x="945029" y="1653917"/>
                  <a:pt x="945539" y="1651879"/>
                </a:cubicBezTo>
                <a:cubicBezTo>
                  <a:pt x="946049" y="1649501"/>
                  <a:pt x="948427" y="1649331"/>
                  <a:pt x="950295" y="1649331"/>
                </a:cubicBezTo>
                <a:cubicBezTo>
                  <a:pt x="955051" y="1649161"/>
                  <a:pt x="959977" y="1648991"/>
                  <a:pt x="964733" y="1648991"/>
                </a:cubicBezTo>
                <a:cubicBezTo>
                  <a:pt x="989023" y="1648991"/>
                  <a:pt x="1013483" y="1649840"/>
                  <a:pt x="1037773" y="1646783"/>
                </a:cubicBezTo>
                <a:cubicBezTo>
                  <a:pt x="1055947" y="1644575"/>
                  <a:pt x="1075821" y="1645084"/>
                  <a:pt x="1088560" y="1626740"/>
                </a:cubicBezTo>
                <a:cubicBezTo>
                  <a:pt x="1093147" y="1619945"/>
                  <a:pt x="1097053" y="1614510"/>
                  <a:pt x="1092467" y="1607206"/>
                </a:cubicBezTo>
                <a:cubicBezTo>
                  <a:pt x="1087202" y="1598883"/>
                  <a:pt x="1084144" y="1588182"/>
                  <a:pt x="1071235" y="1587842"/>
                </a:cubicBezTo>
                <a:cubicBezTo>
                  <a:pt x="1066819" y="1587842"/>
                  <a:pt x="1061383" y="1589880"/>
                  <a:pt x="1058326" y="1584105"/>
                </a:cubicBezTo>
                <a:cubicBezTo>
                  <a:pt x="1057646" y="1582916"/>
                  <a:pt x="1056627" y="1583426"/>
                  <a:pt x="1055947" y="1584615"/>
                </a:cubicBezTo>
                <a:cubicBezTo>
                  <a:pt x="1053230" y="1589880"/>
                  <a:pt x="1048474" y="1588012"/>
                  <a:pt x="1044737" y="1587332"/>
                </a:cubicBezTo>
                <a:cubicBezTo>
                  <a:pt x="1039471" y="1586483"/>
                  <a:pt x="1034715" y="1583595"/>
                  <a:pt x="1029959" y="1581387"/>
                </a:cubicBezTo>
                <a:cubicBezTo>
                  <a:pt x="1021296" y="1577650"/>
                  <a:pt x="1014332" y="1569667"/>
                  <a:pt x="1003461" y="1570347"/>
                </a:cubicBezTo>
                <a:cubicBezTo>
                  <a:pt x="998195" y="1570686"/>
                  <a:pt x="994968" y="1566610"/>
                  <a:pt x="994968" y="1561514"/>
                </a:cubicBezTo>
                <a:cubicBezTo>
                  <a:pt x="994459" y="1537394"/>
                  <a:pt x="994119" y="1513444"/>
                  <a:pt x="995987" y="1489324"/>
                </a:cubicBezTo>
                <a:cubicBezTo>
                  <a:pt x="996327" y="1485757"/>
                  <a:pt x="998026" y="1483209"/>
                  <a:pt x="1001253" y="1482360"/>
                </a:cubicBezTo>
                <a:cubicBezTo>
                  <a:pt x="1008727" y="1480321"/>
                  <a:pt x="1008727" y="1474886"/>
                  <a:pt x="1008047" y="1468941"/>
                </a:cubicBezTo>
                <a:cubicBezTo>
                  <a:pt x="1007538" y="1465034"/>
                  <a:pt x="1006688" y="1461127"/>
                  <a:pt x="1006519" y="1457220"/>
                </a:cubicBezTo>
                <a:cubicBezTo>
                  <a:pt x="1005160" y="1434969"/>
                  <a:pt x="1005329" y="1412378"/>
                  <a:pt x="1002442" y="1390296"/>
                </a:cubicBezTo>
                <a:cubicBezTo>
                  <a:pt x="995648" y="1336451"/>
                  <a:pt x="1001593" y="1282775"/>
                  <a:pt x="1006519" y="1229439"/>
                </a:cubicBezTo>
                <a:cubicBezTo>
                  <a:pt x="1010425" y="1186635"/>
                  <a:pt x="1016370" y="1144170"/>
                  <a:pt x="1015691" y="1100856"/>
                </a:cubicBezTo>
                <a:cubicBezTo>
                  <a:pt x="1015351" y="1081832"/>
                  <a:pt x="1010595" y="1065356"/>
                  <a:pt x="999724" y="1050238"/>
                </a:cubicBezTo>
                <a:cubicBezTo>
                  <a:pt x="995817" y="1044803"/>
                  <a:pt x="993609" y="1039028"/>
                  <a:pt x="992760" y="1032403"/>
                </a:cubicBezTo>
                <a:cubicBezTo>
                  <a:pt x="991231" y="1022381"/>
                  <a:pt x="990042" y="1011850"/>
                  <a:pt x="983248" y="1004037"/>
                </a:cubicBezTo>
                <a:cubicBezTo>
                  <a:pt x="979001" y="999111"/>
                  <a:pt x="979171" y="996053"/>
                  <a:pt x="981719" y="990957"/>
                </a:cubicBezTo>
                <a:cubicBezTo>
                  <a:pt x="1032337" y="889891"/>
                  <a:pt x="1082785" y="788825"/>
                  <a:pt x="1133403" y="687759"/>
                </a:cubicBezTo>
                <a:cubicBezTo>
                  <a:pt x="1134592" y="685381"/>
                  <a:pt x="1135102" y="682324"/>
                  <a:pt x="1137819" y="680795"/>
                </a:cubicBezTo>
                <a:cubicBezTo>
                  <a:pt x="1137819" y="680285"/>
                  <a:pt x="1137819" y="679606"/>
                  <a:pt x="1137819" y="679096"/>
                </a:cubicBezTo>
                <a:cubicBezTo>
                  <a:pt x="1135442" y="675359"/>
                  <a:pt x="1131365" y="673831"/>
                  <a:pt x="1127628" y="671962"/>
                </a:cubicBezTo>
                <a:close/>
                <a:moveTo>
                  <a:pt x="187798" y="1154022"/>
                </a:moveTo>
                <a:cubicBezTo>
                  <a:pt x="172851" y="1168800"/>
                  <a:pt x="159432" y="1169479"/>
                  <a:pt x="143125" y="1155891"/>
                </a:cubicBezTo>
                <a:cubicBezTo>
                  <a:pt x="137690" y="1151304"/>
                  <a:pt x="130896" y="1148926"/>
                  <a:pt x="125630" y="1144000"/>
                </a:cubicBezTo>
                <a:cubicBezTo>
                  <a:pt x="108984" y="1128204"/>
                  <a:pt x="105417" y="1107481"/>
                  <a:pt x="103548" y="1086079"/>
                </a:cubicBezTo>
                <a:cubicBezTo>
                  <a:pt x="103039" y="1080813"/>
                  <a:pt x="103548" y="1075377"/>
                  <a:pt x="103548" y="1069942"/>
                </a:cubicBezTo>
                <a:cubicBezTo>
                  <a:pt x="104228" y="1045652"/>
                  <a:pt x="107455" y="1021532"/>
                  <a:pt x="107795" y="997242"/>
                </a:cubicBezTo>
                <a:cubicBezTo>
                  <a:pt x="107965" y="989938"/>
                  <a:pt x="113740" y="985012"/>
                  <a:pt x="120364" y="987051"/>
                </a:cubicBezTo>
                <a:cubicBezTo>
                  <a:pt x="125120" y="988410"/>
                  <a:pt x="126989" y="993335"/>
                  <a:pt x="128687" y="997072"/>
                </a:cubicBezTo>
                <a:cubicBezTo>
                  <a:pt x="134463" y="1008962"/>
                  <a:pt x="143125" y="1018135"/>
                  <a:pt x="152128" y="1027817"/>
                </a:cubicBezTo>
                <a:cubicBezTo>
                  <a:pt x="161810" y="1038178"/>
                  <a:pt x="168265" y="1051427"/>
                  <a:pt x="176078" y="1063317"/>
                </a:cubicBezTo>
                <a:cubicBezTo>
                  <a:pt x="176588" y="1064167"/>
                  <a:pt x="177097" y="1065695"/>
                  <a:pt x="176758" y="1066545"/>
                </a:cubicBezTo>
                <a:cubicBezTo>
                  <a:pt x="170643" y="1088796"/>
                  <a:pt x="183892" y="1106292"/>
                  <a:pt x="192215" y="1124636"/>
                </a:cubicBezTo>
                <a:cubicBezTo>
                  <a:pt x="199858" y="1141453"/>
                  <a:pt x="201047" y="1140943"/>
                  <a:pt x="187798" y="1154022"/>
                </a:cubicBezTo>
                <a:close/>
                <a:moveTo>
                  <a:pt x="795724" y="1195638"/>
                </a:moveTo>
                <a:cubicBezTo>
                  <a:pt x="790458" y="1223155"/>
                  <a:pt x="786211" y="1250842"/>
                  <a:pt x="783663" y="1278699"/>
                </a:cubicBezTo>
                <a:cubicBezTo>
                  <a:pt x="782135" y="1295854"/>
                  <a:pt x="782305" y="1313180"/>
                  <a:pt x="782305" y="1330506"/>
                </a:cubicBezTo>
                <a:cubicBezTo>
                  <a:pt x="782305" y="1344604"/>
                  <a:pt x="780436" y="1358362"/>
                  <a:pt x="772962" y="1370422"/>
                </a:cubicBezTo>
                <a:cubicBezTo>
                  <a:pt x="755467" y="1398789"/>
                  <a:pt x="753599" y="1430553"/>
                  <a:pt x="750201" y="1462486"/>
                </a:cubicBezTo>
                <a:cubicBezTo>
                  <a:pt x="744936" y="1510896"/>
                  <a:pt x="732706" y="1558117"/>
                  <a:pt x="721495" y="1605337"/>
                </a:cubicBezTo>
                <a:cubicBezTo>
                  <a:pt x="721325" y="1605677"/>
                  <a:pt x="720816" y="1606017"/>
                  <a:pt x="720306" y="1606526"/>
                </a:cubicBezTo>
                <a:cubicBezTo>
                  <a:pt x="717418" y="1600242"/>
                  <a:pt x="720306" y="1592598"/>
                  <a:pt x="715041" y="1586313"/>
                </a:cubicBezTo>
                <a:cubicBezTo>
                  <a:pt x="711473" y="1582237"/>
                  <a:pt x="708076" y="1579179"/>
                  <a:pt x="702981" y="1577820"/>
                </a:cubicBezTo>
                <a:cubicBezTo>
                  <a:pt x="674274" y="1569837"/>
                  <a:pt x="644719" y="1567119"/>
                  <a:pt x="615673" y="1561174"/>
                </a:cubicBezTo>
                <a:cubicBezTo>
                  <a:pt x="607180" y="1559475"/>
                  <a:pt x="598517" y="1557437"/>
                  <a:pt x="590024" y="1555739"/>
                </a:cubicBezTo>
                <a:cubicBezTo>
                  <a:pt x="586967" y="1555229"/>
                  <a:pt x="585778" y="1553700"/>
                  <a:pt x="585778" y="1550643"/>
                </a:cubicBezTo>
                <a:cubicBezTo>
                  <a:pt x="585268" y="1539092"/>
                  <a:pt x="584419" y="1528221"/>
                  <a:pt x="589515" y="1516671"/>
                </a:cubicBezTo>
                <a:cubicBezTo>
                  <a:pt x="594950" y="1504611"/>
                  <a:pt x="593082" y="1491192"/>
                  <a:pt x="585608" y="1479302"/>
                </a:cubicBezTo>
                <a:cubicBezTo>
                  <a:pt x="584079" y="1476924"/>
                  <a:pt x="582041" y="1475225"/>
                  <a:pt x="579493" y="1475395"/>
                </a:cubicBezTo>
                <a:cubicBezTo>
                  <a:pt x="571170" y="1475565"/>
                  <a:pt x="569981" y="1470639"/>
                  <a:pt x="569471" y="1463675"/>
                </a:cubicBezTo>
                <a:cubicBezTo>
                  <a:pt x="568792" y="1453484"/>
                  <a:pt x="564036" y="1446349"/>
                  <a:pt x="553335" y="1443292"/>
                </a:cubicBezTo>
                <a:cubicBezTo>
                  <a:pt x="548749" y="1441933"/>
                  <a:pt x="545182" y="1442443"/>
                  <a:pt x="541275" y="1444481"/>
                </a:cubicBezTo>
                <a:cubicBezTo>
                  <a:pt x="508322" y="1460618"/>
                  <a:pt x="475200" y="1476584"/>
                  <a:pt x="442077" y="1492381"/>
                </a:cubicBezTo>
                <a:cubicBezTo>
                  <a:pt x="426110" y="1500025"/>
                  <a:pt x="424921" y="1499006"/>
                  <a:pt x="424072" y="1481340"/>
                </a:cubicBezTo>
                <a:cubicBezTo>
                  <a:pt x="421015" y="1423928"/>
                  <a:pt x="421864" y="1366346"/>
                  <a:pt x="423053" y="1308933"/>
                </a:cubicBezTo>
                <a:cubicBezTo>
                  <a:pt x="423393" y="1293986"/>
                  <a:pt x="421185" y="1279038"/>
                  <a:pt x="423393" y="1264261"/>
                </a:cubicBezTo>
                <a:cubicBezTo>
                  <a:pt x="423902" y="1261033"/>
                  <a:pt x="421864" y="1259505"/>
                  <a:pt x="419486" y="1258485"/>
                </a:cubicBezTo>
                <a:cubicBezTo>
                  <a:pt x="416259" y="1256957"/>
                  <a:pt x="412692" y="1255768"/>
                  <a:pt x="409294" y="1254239"/>
                </a:cubicBezTo>
                <a:cubicBezTo>
                  <a:pt x="407426" y="1253559"/>
                  <a:pt x="405218" y="1253220"/>
                  <a:pt x="404708" y="1251012"/>
                </a:cubicBezTo>
                <a:cubicBezTo>
                  <a:pt x="404199" y="1248294"/>
                  <a:pt x="406407" y="1247275"/>
                  <a:pt x="408275" y="1246086"/>
                </a:cubicBezTo>
                <a:cubicBezTo>
                  <a:pt x="410144" y="1244897"/>
                  <a:pt x="412522" y="1243538"/>
                  <a:pt x="413371" y="1241669"/>
                </a:cubicBezTo>
                <a:cubicBezTo>
                  <a:pt x="418807" y="1229609"/>
                  <a:pt x="428828" y="1229439"/>
                  <a:pt x="440039" y="1229439"/>
                </a:cubicBezTo>
                <a:cubicBezTo>
                  <a:pt x="488449" y="1229779"/>
                  <a:pt x="536859" y="1230459"/>
                  <a:pt x="585268" y="1229100"/>
                </a:cubicBezTo>
                <a:cubicBezTo>
                  <a:pt x="610577" y="1228420"/>
                  <a:pt x="635886" y="1224683"/>
                  <a:pt x="658987" y="1213133"/>
                </a:cubicBezTo>
                <a:cubicBezTo>
                  <a:pt x="667140" y="1209056"/>
                  <a:pt x="673935" y="1203111"/>
                  <a:pt x="680559" y="1196996"/>
                </a:cubicBezTo>
                <a:cubicBezTo>
                  <a:pt x="683447" y="1194449"/>
                  <a:pt x="686164" y="1192750"/>
                  <a:pt x="690241" y="1192580"/>
                </a:cubicBezTo>
                <a:cubicBezTo>
                  <a:pt x="723024" y="1190881"/>
                  <a:pt x="755807" y="1189183"/>
                  <a:pt x="788589" y="1186805"/>
                </a:cubicBezTo>
                <a:cubicBezTo>
                  <a:pt x="796743" y="1186295"/>
                  <a:pt x="797082" y="1189183"/>
                  <a:pt x="795724" y="11956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 name="Google Shape;1000;p22">
            <a:extLst>
              <a:ext uri="{FF2B5EF4-FFF2-40B4-BE49-F238E27FC236}">
                <a16:creationId xmlns:a16="http://schemas.microsoft.com/office/drawing/2014/main" id="{6BB80212-A3A5-462E-8FD3-11DD53523669}"/>
              </a:ext>
            </a:extLst>
          </p:cNvPr>
          <p:cNvSpPr/>
          <p:nvPr/>
        </p:nvSpPr>
        <p:spPr>
          <a:xfrm>
            <a:off x="4612726" y="2707550"/>
            <a:ext cx="1441846" cy="2571090"/>
          </a:xfrm>
          <a:custGeom>
            <a:avLst/>
            <a:gdLst/>
            <a:ahLst/>
            <a:cxnLst/>
            <a:rect l="l" t="t" r="r" b="b"/>
            <a:pathLst>
              <a:path w="1010660" h="1802203" extrusionOk="0">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 name="Google Shape;1001;p22">
            <a:extLst>
              <a:ext uri="{FF2B5EF4-FFF2-40B4-BE49-F238E27FC236}">
                <a16:creationId xmlns:a16="http://schemas.microsoft.com/office/drawing/2014/main" id="{938186B6-AFDA-4741-8CC2-D075A2D8B1AD}"/>
              </a:ext>
            </a:extLst>
          </p:cNvPr>
          <p:cNvSpPr/>
          <p:nvPr/>
        </p:nvSpPr>
        <p:spPr>
          <a:xfrm>
            <a:off x="1183314" y="3282513"/>
            <a:ext cx="2466454" cy="1183941"/>
          </a:xfrm>
          <a:prstGeom prst="rect">
            <a:avLst/>
          </a:prstGeom>
          <a:solidFill>
            <a:srgbClr val="8F8F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altLang="ko-KR" sz="2400" b="1" dirty="0">
                <a:solidFill>
                  <a:schemeClr val="bg1"/>
                </a:solidFill>
                <a:latin typeface="noto"/>
              </a:rPr>
              <a:t>Bad</a:t>
            </a:r>
            <a:r>
              <a:rPr lang="en-US" altLang="ko-KR" sz="2400" b="1" i="0" dirty="0">
                <a:solidFill>
                  <a:schemeClr val="bg1"/>
                </a:solidFill>
                <a:effectLst/>
                <a:latin typeface="noto"/>
              </a:rPr>
              <a:t> </a:t>
            </a:r>
          </a:p>
          <a:p>
            <a:pPr marL="0" marR="0" lvl="0" indent="0" algn="ctr" rtl="0">
              <a:lnSpc>
                <a:spcPct val="100000"/>
              </a:lnSpc>
              <a:spcBef>
                <a:spcPts val="0"/>
              </a:spcBef>
              <a:spcAft>
                <a:spcPts val="0"/>
              </a:spcAft>
              <a:buClr>
                <a:srgbClr val="000000"/>
              </a:buClr>
              <a:buSzPts val="2700"/>
              <a:buFont typeface="Arial"/>
              <a:buNone/>
            </a:pPr>
            <a:r>
              <a:rPr lang="en-US" altLang="ko-KR" sz="2400" b="1" i="0" dirty="0">
                <a:solidFill>
                  <a:schemeClr val="bg1"/>
                </a:solidFill>
                <a:effectLst/>
                <a:latin typeface="noto"/>
              </a:rPr>
              <a:t>things</a:t>
            </a:r>
            <a:endParaRPr sz="1800" b="1" i="0" u="none" strike="noStrike" cap="none" dirty="0">
              <a:solidFill>
                <a:schemeClr val="bg1"/>
              </a:solidFill>
              <a:latin typeface="Arial"/>
              <a:ea typeface="Arial"/>
              <a:cs typeface="Arial"/>
              <a:sym typeface="Arial"/>
            </a:endParaRPr>
          </a:p>
        </p:txBody>
      </p:sp>
      <p:grpSp>
        <p:nvGrpSpPr>
          <p:cNvPr id="39" name="Google Shape;1002;p22">
            <a:extLst>
              <a:ext uri="{FF2B5EF4-FFF2-40B4-BE49-F238E27FC236}">
                <a16:creationId xmlns:a16="http://schemas.microsoft.com/office/drawing/2014/main" id="{784605CA-8BF6-46A0-8CF8-C6D9C29B95DB}"/>
              </a:ext>
            </a:extLst>
          </p:cNvPr>
          <p:cNvGrpSpPr/>
          <p:nvPr/>
        </p:nvGrpSpPr>
        <p:grpSpPr>
          <a:xfrm>
            <a:off x="8378685" y="4639753"/>
            <a:ext cx="3759233" cy="1888644"/>
            <a:chOff x="-577960" y="589815"/>
            <a:chExt cx="5145404" cy="1888644"/>
          </a:xfrm>
        </p:grpSpPr>
        <p:sp>
          <p:nvSpPr>
            <p:cNvPr id="40" name="Google Shape;1003;p22">
              <a:extLst>
                <a:ext uri="{FF2B5EF4-FFF2-40B4-BE49-F238E27FC236}">
                  <a16:creationId xmlns:a16="http://schemas.microsoft.com/office/drawing/2014/main" id="{679FBBF8-4870-4F64-B8CF-216DCA17DB73}"/>
                </a:ext>
              </a:extLst>
            </p:cNvPr>
            <p:cNvSpPr txBox="1"/>
            <p:nvPr/>
          </p:nvSpPr>
          <p:spPr>
            <a:xfrm>
              <a:off x="-577960" y="589815"/>
              <a:ext cx="4860779" cy="58473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US" altLang="ko-KR" sz="1600" b="1" i="0" dirty="0">
                  <a:solidFill>
                    <a:srgbClr val="000000"/>
                  </a:solidFill>
                  <a:effectLst/>
                  <a:latin typeface="+mj-lt"/>
                </a:rPr>
                <a:t>Acquire a variety of skills and knowledge</a:t>
              </a:r>
              <a:endParaRPr sz="1200" b="1" i="0" u="none" strike="noStrike" cap="none" dirty="0">
                <a:solidFill>
                  <a:srgbClr val="3F3F3F"/>
                </a:solidFill>
                <a:latin typeface="+mj-lt"/>
                <a:ea typeface="Arial"/>
                <a:cs typeface="Arial"/>
                <a:sym typeface="Arial"/>
              </a:endParaRPr>
            </a:p>
          </p:txBody>
        </p:sp>
        <p:sp>
          <p:nvSpPr>
            <p:cNvPr id="41" name="Google Shape;1004;p22">
              <a:extLst>
                <a:ext uri="{FF2B5EF4-FFF2-40B4-BE49-F238E27FC236}">
                  <a16:creationId xmlns:a16="http://schemas.microsoft.com/office/drawing/2014/main" id="{BC475BCD-F140-4C1F-8C3C-D3C5DCD4C42C}"/>
                </a:ext>
              </a:extLst>
            </p:cNvPr>
            <p:cNvSpPr txBox="1"/>
            <p:nvPr/>
          </p:nvSpPr>
          <p:spPr>
            <a:xfrm>
              <a:off x="-571635" y="1093505"/>
              <a:ext cx="5139079"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altLang="ko-KR" sz="1400" b="0" i="0" dirty="0">
                  <a:solidFill>
                    <a:srgbClr val="000000"/>
                  </a:solidFill>
                  <a:effectLst/>
                  <a:latin typeface="noto"/>
                </a:rPr>
                <a:t>Through the project, I was able to study and learn knowledge that was not present in addition to each major.</a:t>
              </a:r>
              <a:r>
                <a:rPr lang="en-US" altLang="ko-KR" b="0" i="0" dirty="0">
                  <a:solidFill>
                    <a:srgbClr val="000000"/>
                  </a:solidFill>
                  <a:effectLst/>
                  <a:latin typeface="noto"/>
                </a:rPr>
                <a:t> </a:t>
              </a:r>
              <a:r>
                <a:rPr lang="en-US" altLang="ko-KR" sz="1400" b="0" i="0" dirty="0">
                  <a:solidFill>
                    <a:srgbClr val="000000"/>
                  </a:solidFill>
                  <a:effectLst/>
                  <a:latin typeface="noto"/>
                </a:rPr>
                <a:t>It was good to be able to understand deep learning and face recognition principles and to be able to access various technologies.</a:t>
              </a:r>
              <a:endParaRPr lang="en-US" altLang="ko-KR" sz="1100" b="0" i="0" u="none" strike="noStrike" cap="none" dirty="0">
                <a:solidFill>
                  <a:srgbClr val="3F3F3F"/>
                </a:solidFill>
                <a:latin typeface="Arial"/>
                <a:ea typeface="Arial"/>
                <a:cs typeface="Arial"/>
                <a:sym typeface="Arial"/>
              </a:endParaRPr>
            </a:p>
          </p:txBody>
        </p:sp>
      </p:grpSp>
      <p:sp>
        <p:nvSpPr>
          <p:cNvPr id="43" name="Google Shape;1006;p22">
            <a:extLst>
              <a:ext uri="{FF2B5EF4-FFF2-40B4-BE49-F238E27FC236}">
                <a16:creationId xmlns:a16="http://schemas.microsoft.com/office/drawing/2014/main" id="{4287EAAF-7255-4814-8B39-59CA5CF5D064}"/>
              </a:ext>
            </a:extLst>
          </p:cNvPr>
          <p:cNvSpPr txBox="1"/>
          <p:nvPr/>
        </p:nvSpPr>
        <p:spPr>
          <a:xfrm>
            <a:off x="8357277" y="1656662"/>
            <a:ext cx="4054799" cy="58473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US" altLang="ko-KR" sz="1600" b="1" i="0" dirty="0">
                <a:solidFill>
                  <a:srgbClr val="000000"/>
                </a:solidFill>
                <a:effectLst/>
                <a:latin typeface="+mn-lt"/>
              </a:rPr>
              <a:t>Communication and cooperation among team members</a:t>
            </a:r>
            <a:endParaRPr sz="1200" b="1" i="0" u="none" strike="noStrike" cap="none" dirty="0">
              <a:solidFill>
                <a:srgbClr val="3F3F3F"/>
              </a:solidFill>
              <a:latin typeface="+mn-lt"/>
              <a:ea typeface="Arial"/>
              <a:cs typeface="Arial"/>
              <a:sym typeface="Arial"/>
            </a:endParaRPr>
          </a:p>
        </p:txBody>
      </p:sp>
      <p:grpSp>
        <p:nvGrpSpPr>
          <p:cNvPr id="45" name="Google Shape;1008;p22">
            <a:extLst>
              <a:ext uri="{FF2B5EF4-FFF2-40B4-BE49-F238E27FC236}">
                <a16:creationId xmlns:a16="http://schemas.microsoft.com/office/drawing/2014/main" id="{98A73E58-30F8-471F-B333-D9A9D6EF4AFC}"/>
              </a:ext>
            </a:extLst>
          </p:cNvPr>
          <p:cNvGrpSpPr/>
          <p:nvPr/>
        </p:nvGrpSpPr>
        <p:grpSpPr>
          <a:xfrm>
            <a:off x="1011844" y="5148747"/>
            <a:ext cx="2809394" cy="1133429"/>
            <a:chOff x="-475010" y="1098809"/>
            <a:chExt cx="3859356" cy="1133429"/>
          </a:xfrm>
        </p:grpSpPr>
        <p:sp>
          <p:nvSpPr>
            <p:cNvPr id="46" name="Google Shape;1009;p22">
              <a:extLst>
                <a:ext uri="{FF2B5EF4-FFF2-40B4-BE49-F238E27FC236}">
                  <a16:creationId xmlns:a16="http://schemas.microsoft.com/office/drawing/2014/main" id="{7D597D43-0E20-4BC0-8A3E-10E3B8E4EC76}"/>
                </a:ext>
              </a:extLst>
            </p:cNvPr>
            <p:cNvSpPr txBox="1"/>
            <p:nvPr/>
          </p:nvSpPr>
          <p:spPr>
            <a:xfrm>
              <a:off x="-475010" y="1098809"/>
              <a:ext cx="3859356" cy="338514"/>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200"/>
                <a:buFont typeface="Arial"/>
                <a:buNone/>
              </a:pPr>
              <a:r>
                <a:rPr lang="en-US" altLang="ko-KR" sz="1600" b="1" dirty="0">
                  <a:latin typeface="noto"/>
                </a:rPr>
                <a:t>A</a:t>
              </a:r>
              <a:r>
                <a:rPr lang="en-US" altLang="ko-KR" sz="1600" b="1" i="0" dirty="0">
                  <a:solidFill>
                    <a:srgbClr val="000000"/>
                  </a:solidFill>
                  <a:effectLst/>
                  <a:latin typeface="noto"/>
                </a:rPr>
                <a:t> lack of planning</a:t>
              </a:r>
              <a:endParaRPr sz="1200" b="1" i="0" u="none" strike="noStrike" cap="none" dirty="0">
                <a:solidFill>
                  <a:srgbClr val="3F3F3F"/>
                </a:solidFill>
                <a:latin typeface="Arial"/>
                <a:ea typeface="Arial"/>
                <a:cs typeface="Arial"/>
                <a:sym typeface="Arial"/>
              </a:endParaRPr>
            </a:p>
          </p:txBody>
        </p:sp>
        <p:sp>
          <p:nvSpPr>
            <p:cNvPr id="47" name="Google Shape;1010;p22">
              <a:extLst>
                <a:ext uri="{FF2B5EF4-FFF2-40B4-BE49-F238E27FC236}">
                  <a16:creationId xmlns:a16="http://schemas.microsoft.com/office/drawing/2014/main" id="{DE6668E5-94BA-4EAD-946E-0FE13757BE52}"/>
                </a:ext>
              </a:extLst>
            </p:cNvPr>
            <p:cNvSpPr txBox="1"/>
            <p:nvPr/>
          </p:nvSpPr>
          <p:spPr>
            <a:xfrm>
              <a:off x="-460976" y="1339726"/>
              <a:ext cx="3845322" cy="89251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altLang="ko-KR" sz="1200" b="0" i="0" dirty="0">
                  <a:solidFill>
                    <a:srgbClr val="000000"/>
                  </a:solidFill>
                  <a:effectLst/>
                  <a:latin typeface="+mn-lt"/>
                </a:rPr>
                <a:t>It took a lot of time to solve problems because specific plans and accurate information of tools were not identified in advance</a:t>
              </a:r>
              <a:r>
                <a:rPr lang="en-US" altLang="ko-KR" b="0" i="0" dirty="0">
                  <a:solidFill>
                    <a:srgbClr val="000000"/>
                  </a:solidFill>
                  <a:effectLst/>
                  <a:latin typeface="+mn-lt"/>
                </a:rPr>
                <a:t>.</a:t>
              </a:r>
              <a:endParaRPr sz="1100" b="0" i="0" u="none" strike="noStrike" cap="none" dirty="0">
                <a:solidFill>
                  <a:srgbClr val="000000"/>
                </a:solidFill>
                <a:latin typeface="+mn-lt"/>
                <a:ea typeface="Arial"/>
                <a:cs typeface="Arial"/>
                <a:sym typeface="Arial"/>
              </a:endParaRPr>
            </a:p>
          </p:txBody>
        </p:sp>
      </p:grpSp>
      <p:grpSp>
        <p:nvGrpSpPr>
          <p:cNvPr id="48" name="Google Shape;1011;p22">
            <a:extLst>
              <a:ext uri="{FF2B5EF4-FFF2-40B4-BE49-F238E27FC236}">
                <a16:creationId xmlns:a16="http://schemas.microsoft.com/office/drawing/2014/main" id="{C285241C-B00F-43F6-A7A5-DF74C8F16881}"/>
              </a:ext>
            </a:extLst>
          </p:cNvPr>
          <p:cNvGrpSpPr/>
          <p:nvPr/>
        </p:nvGrpSpPr>
        <p:grpSpPr>
          <a:xfrm>
            <a:off x="1011844" y="1691211"/>
            <a:ext cx="2809394" cy="1348872"/>
            <a:chOff x="-475010" y="1098809"/>
            <a:chExt cx="3859356" cy="1348872"/>
          </a:xfrm>
        </p:grpSpPr>
        <p:sp>
          <p:nvSpPr>
            <p:cNvPr id="49" name="Google Shape;1012;p22">
              <a:extLst>
                <a:ext uri="{FF2B5EF4-FFF2-40B4-BE49-F238E27FC236}">
                  <a16:creationId xmlns:a16="http://schemas.microsoft.com/office/drawing/2014/main" id="{13EE3E55-02EE-4EEA-A935-303C4AFF82E9}"/>
                </a:ext>
              </a:extLst>
            </p:cNvPr>
            <p:cNvSpPr txBox="1"/>
            <p:nvPr/>
          </p:nvSpPr>
          <p:spPr>
            <a:xfrm>
              <a:off x="-475010" y="1098809"/>
              <a:ext cx="3859356" cy="338514"/>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000000"/>
                </a:buClr>
                <a:buSzPts val="1200"/>
                <a:buFont typeface="Arial"/>
                <a:buNone/>
              </a:pPr>
              <a:r>
                <a:rPr lang="en-US" altLang="ko-KR" sz="1600" b="1" i="0" dirty="0">
                  <a:solidFill>
                    <a:srgbClr val="000000"/>
                  </a:solidFill>
                  <a:effectLst/>
                  <a:latin typeface="noto"/>
                </a:rPr>
                <a:t>Fewer people and less time</a:t>
              </a:r>
              <a:endParaRPr sz="1200" b="1" i="0" u="none" strike="noStrike" cap="none" dirty="0">
                <a:solidFill>
                  <a:srgbClr val="3F3F3F"/>
                </a:solidFill>
                <a:latin typeface="Arial"/>
                <a:ea typeface="Arial"/>
                <a:cs typeface="Arial"/>
                <a:sym typeface="Arial"/>
              </a:endParaRPr>
            </a:p>
          </p:txBody>
        </p:sp>
        <p:sp>
          <p:nvSpPr>
            <p:cNvPr id="50" name="Google Shape;1013;p22">
              <a:extLst>
                <a:ext uri="{FF2B5EF4-FFF2-40B4-BE49-F238E27FC236}">
                  <a16:creationId xmlns:a16="http://schemas.microsoft.com/office/drawing/2014/main" id="{C1C37203-D7AC-4ECA-A18A-7DC0DEFC45FB}"/>
                </a:ext>
              </a:extLst>
            </p:cNvPr>
            <p:cNvSpPr txBox="1"/>
            <p:nvPr/>
          </p:nvSpPr>
          <p:spPr>
            <a:xfrm>
              <a:off x="-460976" y="1339726"/>
              <a:ext cx="3845322" cy="110795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altLang="ko-KR" sz="1100" b="0" i="0" u="none" strike="noStrike" cap="none" dirty="0">
                  <a:solidFill>
                    <a:srgbClr val="3F3F3F"/>
                  </a:solidFill>
                  <a:latin typeface="Arial"/>
                  <a:ea typeface="Arial"/>
                  <a:cs typeface="Arial"/>
                  <a:sym typeface="Arial"/>
                </a:rPr>
                <a:t>It is regrettable that various attempts could not be made due to the sudden decrease in the number of people. As the project deadline is approaching, it is very sorry that the cam drive could not be completed on the web.</a:t>
              </a:r>
            </a:p>
          </p:txBody>
        </p:sp>
      </p:grpSp>
      <p:sp>
        <p:nvSpPr>
          <p:cNvPr id="51" name="Google Shape;1017;p22">
            <a:extLst>
              <a:ext uri="{FF2B5EF4-FFF2-40B4-BE49-F238E27FC236}">
                <a16:creationId xmlns:a16="http://schemas.microsoft.com/office/drawing/2014/main" id="{9A527771-C7AF-45F2-88A2-E0E8DE63AC02}"/>
              </a:ext>
            </a:extLst>
          </p:cNvPr>
          <p:cNvSpPr/>
          <p:nvPr/>
        </p:nvSpPr>
        <p:spPr>
          <a:xfrm>
            <a:off x="8631672" y="3282513"/>
            <a:ext cx="2464100" cy="1183941"/>
          </a:xfrm>
          <a:prstGeom prst="rect">
            <a:avLst/>
          </a:prstGeom>
          <a:solidFill>
            <a:srgbClr val="FBD5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altLang="ko-KR" sz="2400" b="1" dirty="0">
                <a:solidFill>
                  <a:schemeClr val="lt1"/>
                </a:solidFill>
              </a:rPr>
              <a:t>Good</a:t>
            </a:r>
          </a:p>
          <a:p>
            <a:pPr marL="0" marR="0" lvl="0" indent="0" algn="ctr" rtl="0">
              <a:lnSpc>
                <a:spcPct val="100000"/>
              </a:lnSpc>
              <a:spcBef>
                <a:spcPts val="0"/>
              </a:spcBef>
              <a:spcAft>
                <a:spcPts val="0"/>
              </a:spcAft>
              <a:buClr>
                <a:srgbClr val="000000"/>
              </a:buClr>
              <a:buSzPts val="2700"/>
              <a:buFont typeface="Arial"/>
              <a:buNone/>
            </a:pPr>
            <a:r>
              <a:rPr lang="ko-KR" altLang="en-US" sz="2400" b="1" dirty="0">
                <a:solidFill>
                  <a:schemeClr val="lt1"/>
                </a:solidFill>
              </a:rPr>
              <a:t> </a:t>
            </a:r>
            <a:r>
              <a:rPr lang="en-US" altLang="ko-KR" sz="2400" b="1" dirty="0">
                <a:solidFill>
                  <a:schemeClr val="lt1"/>
                </a:solidFill>
              </a:rPr>
              <a:t>things</a:t>
            </a:r>
            <a:r>
              <a:rPr lang="ko-KR" altLang="en-US" sz="2400" b="1" i="0" u="none" strike="noStrike" cap="none" dirty="0">
                <a:solidFill>
                  <a:schemeClr val="lt1"/>
                </a:solidFill>
                <a:latin typeface="Arial"/>
                <a:ea typeface="Arial"/>
                <a:cs typeface="Arial"/>
                <a:sym typeface="Arial"/>
              </a:rPr>
              <a:t> </a:t>
            </a:r>
            <a:endParaRPr sz="2400" b="1" i="0" u="none" strike="noStrike" cap="none" dirty="0">
              <a:solidFill>
                <a:schemeClr val="lt1"/>
              </a:solidFill>
              <a:latin typeface="Arial"/>
              <a:ea typeface="Arial"/>
              <a:cs typeface="Arial"/>
              <a:sym typeface="Arial"/>
            </a:endParaRPr>
          </a:p>
        </p:txBody>
      </p:sp>
      <p:sp>
        <p:nvSpPr>
          <p:cNvPr id="66" name="Rectangle 45">
            <a:extLst>
              <a:ext uri="{FF2B5EF4-FFF2-40B4-BE49-F238E27FC236}">
                <a16:creationId xmlns:a16="http://schemas.microsoft.com/office/drawing/2014/main" id="{DC58962C-E8FE-4752-9BCE-2940AC9991F6}"/>
              </a:ext>
            </a:extLst>
          </p:cNvPr>
          <p:cNvSpPr>
            <a:spLocks noChangeArrowheads="1"/>
          </p:cNvSpPr>
          <p:nvPr/>
        </p:nvSpPr>
        <p:spPr bwMode="auto">
          <a:xfrm flipH="1">
            <a:off x="6582118" y="3085981"/>
            <a:ext cx="38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endParaRPr lang="ko-KR" altLang="en-US"/>
          </a:p>
        </p:txBody>
      </p:sp>
      <p:sp>
        <p:nvSpPr>
          <p:cNvPr id="67" name="Rectangle 46">
            <a:extLst>
              <a:ext uri="{FF2B5EF4-FFF2-40B4-BE49-F238E27FC236}">
                <a16:creationId xmlns:a16="http://schemas.microsoft.com/office/drawing/2014/main" id="{B7722F49-28F1-4A60-81AD-B51FA96FF0DE}"/>
              </a:ext>
            </a:extLst>
          </p:cNvPr>
          <p:cNvSpPr>
            <a:spLocks noChangeArrowheads="1"/>
          </p:cNvSpPr>
          <p:nvPr/>
        </p:nvSpPr>
        <p:spPr bwMode="auto">
          <a:xfrm flipH="1">
            <a:off x="6582118" y="3085981"/>
            <a:ext cx="38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endParaRPr lang="ko-KR" altLang="en-US"/>
          </a:p>
        </p:txBody>
      </p:sp>
      <p:sp>
        <p:nvSpPr>
          <p:cNvPr id="68" name="Rectangle 47">
            <a:extLst>
              <a:ext uri="{FF2B5EF4-FFF2-40B4-BE49-F238E27FC236}">
                <a16:creationId xmlns:a16="http://schemas.microsoft.com/office/drawing/2014/main" id="{98A600C1-691C-413A-9EEB-E7C70901C97C}"/>
              </a:ext>
            </a:extLst>
          </p:cNvPr>
          <p:cNvSpPr>
            <a:spLocks noChangeArrowheads="1"/>
          </p:cNvSpPr>
          <p:nvPr/>
        </p:nvSpPr>
        <p:spPr bwMode="auto">
          <a:xfrm flipH="1">
            <a:off x="6582118" y="3085981"/>
            <a:ext cx="38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endParaRPr lang="ko-KR" altLang="en-US"/>
          </a:p>
        </p:txBody>
      </p:sp>
      <p:sp>
        <p:nvSpPr>
          <p:cNvPr id="69" name="Rectangle 48">
            <a:extLst>
              <a:ext uri="{FF2B5EF4-FFF2-40B4-BE49-F238E27FC236}">
                <a16:creationId xmlns:a16="http://schemas.microsoft.com/office/drawing/2014/main" id="{2EFD5A6C-D1EF-49D1-A0ED-F47C26627423}"/>
              </a:ext>
            </a:extLst>
          </p:cNvPr>
          <p:cNvSpPr>
            <a:spLocks noChangeArrowheads="1"/>
          </p:cNvSpPr>
          <p:nvPr/>
        </p:nvSpPr>
        <p:spPr bwMode="auto">
          <a:xfrm flipH="1">
            <a:off x="6582118" y="3085981"/>
            <a:ext cx="38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endParaRPr lang="ko-KR" altLang="en-US"/>
          </a:p>
        </p:txBody>
      </p:sp>
      <p:sp>
        <p:nvSpPr>
          <p:cNvPr id="70" name="Rectangle 49">
            <a:extLst>
              <a:ext uri="{FF2B5EF4-FFF2-40B4-BE49-F238E27FC236}">
                <a16:creationId xmlns:a16="http://schemas.microsoft.com/office/drawing/2014/main" id="{170E4CA2-A920-4372-8177-66ED80A3BAE9}"/>
              </a:ext>
            </a:extLst>
          </p:cNvPr>
          <p:cNvSpPr>
            <a:spLocks noChangeArrowheads="1"/>
          </p:cNvSpPr>
          <p:nvPr/>
        </p:nvSpPr>
        <p:spPr bwMode="auto">
          <a:xfrm flipH="1">
            <a:off x="8437388" y="2218063"/>
            <a:ext cx="3646448" cy="800219"/>
          </a:xfrm>
          <a:prstGeom prst="rect">
            <a:avLst/>
          </a:prstGeom>
          <a:solidFill>
            <a:srgbClr val="FDFD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ko-KR" altLang="ko-KR" sz="1300" b="0" i="0" u="none" strike="noStrike" cap="none" normalizeH="0" baseline="0" dirty="0">
                <a:ln>
                  <a:noFill/>
                </a:ln>
                <a:solidFill>
                  <a:srgbClr val="000000"/>
                </a:solidFill>
                <a:effectLst/>
                <a:latin typeface="Arial" panose="020B0604020202020204" pitchFamily="34" charset="0"/>
                <a:ea typeface="noto"/>
              </a:rPr>
              <a:t>It was a time to feel once again how important communication between team members is in a team project, and it was meaningful to be able to combine and produce good results</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7638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645;p42">
            <a:extLst>
              <a:ext uri="{FF2B5EF4-FFF2-40B4-BE49-F238E27FC236}">
                <a16:creationId xmlns:a16="http://schemas.microsoft.com/office/drawing/2014/main" id="{E1B83992-9E8D-438D-84A3-335652BB9C3B}"/>
              </a:ext>
            </a:extLst>
          </p:cNvPr>
          <p:cNvGrpSpPr/>
          <p:nvPr/>
        </p:nvGrpSpPr>
        <p:grpSpPr>
          <a:xfrm>
            <a:off x="0" y="4676325"/>
            <a:ext cx="12192000" cy="1318987"/>
            <a:chOff x="0" y="4685117"/>
            <a:chExt cx="12192000" cy="1318987"/>
          </a:xfrm>
        </p:grpSpPr>
        <p:sp>
          <p:nvSpPr>
            <p:cNvPr id="4" name="Google Shape;1646;p42">
              <a:extLst>
                <a:ext uri="{FF2B5EF4-FFF2-40B4-BE49-F238E27FC236}">
                  <a16:creationId xmlns:a16="http://schemas.microsoft.com/office/drawing/2014/main" id="{DC9A604A-5C43-4414-9980-856F0F250FA7}"/>
                </a:ext>
              </a:extLst>
            </p:cNvPr>
            <p:cNvSpPr txBox="1"/>
            <p:nvPr/>
          </p:nvSpPr>
          <p:spPr>
            <a:xfrm>
              <a:off x="0" y="4685117"/>
              <a:ext cx="12192000" cy="101566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dirty="0">
                  <a:solidFill>
                    <a:schemeClr val="tx1"/>
                  </a:solidFill>
                  <a:latin typeface="Calibri"/>
                  <a:ea typeface="Calibri"/>
                  <a:cs typeface="Calibri"/>
                  <a:sym typeface="Calibri"/>
                </a:rPr>
                <a:t>THANK YOU</a:t>
              </a:r>
              <a:endParaRPr sz="6000" b="0" i="0" u="none" strike="noStrike" cap="none" dirty="0">
                <a:solidFill>
                  <a:schemeClr val="tx1"/>
                </a:solidFill>
                <a:latin typeface="Calibri"/>
                <a:ea typeface="Calibri"/>
                <a:cs typeface="Calibri"/>
                <a:sym typeface="Calibri"/>
              </a:endParaRPr>
            </a:p>
          </p:txBody>
        </p:sp>
        <p:sp>
          <p:nvSpPr>
            <p:cNvPr id="5" name="Google Shape;1647;p42">
              <a:extLst>
                <a:ext uri="{FF2B5EF4-FFF2-40B4-BE49-F238E27FC236}">
                  <a16:creationId xmlns:a16="http://schemas.microsoft.com/office/drawing/2014/main" id="{E2AA46A3-92AA-4F3D-A7B1-0E42941049BF}"/>
                </a:ext>
              </a:extLst>
            </p:cNvPr>
            <p:cNvSpPr txBox="1"/>
            <p:nvPr/>
          </p:nvSpPr>
          <p:spPr>
            <a:xfrm>
              <a:off x="148" y="5624448"/>
              <a:ext cx="12191852" cy="37965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67"/>
                <a:buFont typeface="Arial"/>
                <a:buNone/>
              </a:pPr>
              <a:r>
                <a:rPr lang="en-US" sz="1867" dirty="0">
                  <a:solidFill>
                    <a:schemeClr val="tx1"/>
                  </a:solidFill>
                  <a:latin typeface="Calibri"/>
                  <a:ea typeface="Calibri"/>
                  <a:cs typeface="Calibri"/>
                  <a:sym typeface="Calibri"/>
                </a:rPr>
                <a:t>Music</a:t>
              </a:r>
              <a:r>
                <a:rPr lang="ko-KR" altLang="en-US" sz="1867" dirty="0">
                  <a:solidFill>
                    <a:schemeClr val="tx1"/>
                  </a:solidFill>
                  <a:latin typeface="Calibri"/>
                  <a:ea typeface="Calibri"/>
                  <a:cs typeface="Calibri"/>
                  <a:sym typeface="Calibri"/>
                </a:rPr>
                <a:t> </a:t>
              </a:r>
              <a:r>
                <a:rPr lang="en-US" altLang="ko-KR" sz="1867" dirty="0">
                  <a:solidFill>
                    <a:schemeClr val="tx1"/>
                  </a:solidFill>
                  <a:latin typeface="Calibri"/>
                  <a:ea typeface="Calibri"/>
                  <a:cs typeface="Calibri"/>
                  <a:sym typeface="Calibri"/>
                </a:rPr>
                <a:t>Recommendation</a:t>
              </a:r>
              <a:endParaRPr sz="1867" b="0" i="0" u="none" strike="noStrike" cap="none" dirty="0">
                <a:solidFill>
                  <a:schemeClr val="tx1"/>
                </a:solidFill>
                <a:latin typeface="Calibri"/>
                <a:ea typeface="Calibri"/>
                <a:cs typeface="Calibri"/>
                <a:sym typeface="Calibri"/>
              </a:endParaRPr>
            </a:p>
          </p:txBody>
        </p:sp>
      </p:grpSp>
      <p:sp>
        <p:nvSpPr>
          <p:cNvPr id="6" name="Google Shape;1648;p42">
            <a:extLst>
              <a:ext uri="{FF2B5EF4-FFF2-40B4-BE49-F238E27FC236}">
                <a16:creationId xmlns:a16="http://schemas.microsoft.com/office/drawing/2014/main" id="{7F66F268-DC3E-4312-9923-7B3C5C038DF3}"/>
              </a:ext>
            </a:extLst>
          </p:cNvPr>
          <p:cNvSpPr/>
          <p:nvPr/>
        </p:nvSpPr>
        <p:spPr>
          <a:xfrm>
            <a:off x="0" y="4828755"/>
            <a:ext cx="3894993" cy="1166557"/>
          </a:xfrm>
          <a:prstGeom prst="rect">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Google Shape;1649;p42">
            <a:extLst>
              <a:ext uri="{FF2B5EF4-FFF2-40B4-BE49-F238E27FC236}">
                <a16:creationId xmlns:a16="http://schemas.microsoft.com/office/drawing/2014/main" id="{A23ABFDA-D56A-4A89-9F31-0BA295CCE6EB}"/>
              </a:ext>
            </a:extLst>
          </p:cNvPr>
          <p:cNvSpPr/>
          <p:nvPr/>
        </p:nvSpPr>
        <p:spPr>
          <a:xfrm>
            <a:off x="8296859" y="4828755"/>
            <a:ext cx="3894993" cy="1166557"/>
          </a:xfrm>
          <a:prstGeom prst="rect">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 name="Google Shape;69;p5">
            <a:extLst>
              <a:ext uri="{FF2B5EF4-FFF2-40B4-BE49-F238E27FC236}">
                <a16:creationId xmlns:a16="http://schemas.microsoft.com/office/drawing/2014/main" id="{04B60704-13F8-41C9-AC84-CC275D03F957}"/>
              </a:ext>
            </a:extLst>
          </p:cNvPr>
          <p:cNvPicPr preferRelativeResize="0"/>
          <p:nvPr/>
        </p:nvPicPr>
        <p:blipFill rotWithShape="1">
          <a:blip r:embed="rId2">
            <a:alphaModFix/>
            <a:duotone>
              <a:prstClr val="black"/>
              <a:schemeClr val="accent4">
                <a:tint val="45000"/>
                <a:satMod val="400000"/>
              </a:schemeClr>
            </a:duotone>
          </a:blip>
          <a:srcRect/>
          <a:stretch/>
        </p:blipFill>
        <p:spPr>
          <a:xfrm>
            <a:off x="4097812" y="431663"/>
            <a:ext cx="3996375" cy="3698426"/>
          </a:xfrm>
          <a:prstGeom prst="rect">
            <a:avLst/>
          </a:prstGeom>
          <a:noFill/>
          <a:ln>
            <a:noFill/>
          </a:ln>
        </p:spPr>
      </p:pic>
    </p:spTree>
    <p:extLst>
      <p:ext uri="{BB962C8B-B14F-4D97-AF65-F5344CB8AC3E}">
        <p14:creationId xmlns:p14="http://schemas.microsoft.com/office/powerpoint/2010/main" val="429154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g12411de2012_0_65"/>
          <p:cNvGrpSpPr/>
          <p:nvPr/>
        </p:nvGrpSpPr>
        <p:grpSpPr>
          <a:xfrm rot="2640237">
            <a:off x="7865249" y="3200991"/>
            <a:ext cx="1579169" cy="1635670"/>
            <a:chOff x="6563619" y="1067070"/>
            <a:chExt cx="1784092" cy="1847925"/>
          </a:xfrm>
        </p:grpSpPr>
        <p:sp>
          <p:nvSpPr>
            <p:cNvPr id="136" name="Google Shape;136;g12411de2012_0_65"/>
            <p:cNvSpPr/>
            <p:nvPr/>
          </p:nvSpPr>
          <p:spPr>
            <a:xfrm>
              <a:off x="6722504" y="1067070"/>
              <a:ext cx="1625207" cy="1083905"/>
            </a:xfrm>
            <a:custGeom>
              <a:avLst/>
              <a:gdLst/>
              <a:ahLst/>
              <a:cxnLst/>
              <a:rect l="l" t="t" r="r" b="b"/>
              <a:pathLst>
                <a:path w="1625207" h="1083905" extrusionOk="0">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7" name="Google Shape;137;g12411de2012_0_65"/>
            <p:cNvSpPr/>
            <p:nvPr/>
          </p:nvSpPr>
          <p:spPr>
            <a:xfrm>
              <a:off x="6821725" y="1441152"/>
              <a:ext cx="1097111" cy="1146500"/>
            </a:xfrm>
            <a:custGeom>
              <a:avLst/>
              <a:gdLst/>
              <a:ahLst/>
              <a:cxnLst/>
              <a:rect l="l" t="t" r="r" b="b"/>
              <a:pathLst>
                <a:path w="1097111" h="1146500" extrusionOk="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 name="Google Shape;138;g12411de2012_0_65"/>
            <p:cNvSpPr/>
            <p:nvPr/>
          </p:nvSpPr>
          <p:spPr>
            <a:xfrm>
              <a:off x="6563619" y="2228393"/>
              <a:ext cx="1189137" cy="686602"/>
            </a:xfrm>
            <a:custGeom>
              <a:avLst/>
              <a:gdLst/>
              <a:ahLst/>
              <a:cxnLst/>
              <a:rect l="l" t="t" r="r" b="b"/>
              <a:pathLst>
                <a:path w="1189137" h="686602" extrusionOk="0">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rgbClr val="F6B3A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 name="Google Shape;139;g12411de2012_0_65"/>
            <p:cNvSpPr/>
            <p:nvPr/>
          </p:nvSpPr>
          <p:spPr>
            <a:xfrm>
              <a:off x="7229319" y="1218762"/>
              <a:ext cx="734458" cy="503921"/>
            </a:xfrm>
            <a:custGeom>
              <a:avLst/>
              <a:gdLst/>
              <a:ahLst/>
              <a:cxnLst/>
              <a:rect l="l" t="t" r="r" b="b"/>
              <a:pathLst>
                <a:path w="734458" h="503921" extrusionOk="0">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rgbClr val="F6B3A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grpSp>
      <p:grpSp>
        <p:nvGrpSpPr>
          <p:cNvPr id="140" name="Google Shape;140;g12411de2012_0_65"/>
          <p:cNvGrpSpPr/>
          <p:nvPr/>
        </p:nvGrpSpPr>
        <p:grpSpPr>
          <a:xfrm rot="-2822228" flipH="1">
            <a:off x="2617376" y="3399412"/>
            <a:ext cx="1640350" cy="1553982"/>
            <a:chOff x="6563619" y="1067070"/>
            <a:chExt cx="1784092" cy="1847925"/>
          </a:xfrm>
        </p:grpSpPr>
        <p:sp>
          <p:nvSpPr>
            <p:cNvPr id="141" name="Google Shape;141;g12411de2012_0_65"/>
            <p:cNvSpPr/>
            <p:nvPr/>
          </p:nvSpPr>
          <p:spPr>
            <a:xfrm>
              <a:off x="6722504" y="1067070"/>
              <a:ext cx="1625207" cy="1083905"/>
            </a:xfrm>
            <a:custGeom>
              <a:avLst/>
              <a:gdLst/>
              <a:ahLst/>
              <a:cxnLst/>
              <a:rect l="l" t="t" r="r" b="b"/>
              <a:pathLst>
                <a:path w="1625207" h="1083905" extrusionOk="0">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 name="Google Shape;142;g12411de2012_0_65"/>
            <p:cNvSpPr/>
            <p:nvPr/>
          </p:nvSpPr>
          <p:spPr>
            <a:xfrm>
              <a:off x="6821725" y="1441152"/>
              <a:ext cx="1097111" cy="1146500"/>
            </a:xfrm>
            <a:custGeom>
              <a:avLst/>
              <a:gdLst/>
              <a:ahLst/>
              <a:cxnLst/>
              <a:rect l="l" t="t" r="r" b="b"/>
              <a:pathLst>
                <a:path w="1097111" h="1146500" extrusionOk="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 name="Google Shape;143;g12411de2012_0_65"/>
            <p:cNvSpPr/>
            <p:nvPr/>
          </p:nvSpPr>
          <p:spPr>
            <a:xfrm>
              <a:off x="6563619" y="2228393"/>
              <a:ext cx="1189137" cy="686602"/>
            </a:xfrm>
            <a:custGeom>
              <a:avLst/>
              <a:gdLst/>
              <a:ahLst/>
              <a:cxnLst/>
              <a:rect l="l" t="t" r="r" b="b"/>
              <a:pathLst>
                <a:path w="1189137" h="686602" extrusionOk="0">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rgbClr val="83600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4" name="Google Shape;144;g12411de2012_0_65"/>
            <p:cNvSpPr/>
            <p:nvPr/>
          </p:nvSpPr>
          <p:spPr>
            <a:xfrm>
              <a:off x="7229319" y="1218762"/>
              <a:ext cx="734458" cy="503921"/>
            </a:xfrm>
            <a:custGeom>
              <a:avLst/>
              <a:gdLst/>
              <a:ahLst/>
              <a:cxnLst/>
              <a:rect l="l" t="t" r="r" b="b"/>
              <a:pathLst>
                <a:path w="734458" h="503921" extrusionOk="0">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rgbClr val="C4900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45" name="Google Shape;145;g12411de2012_0_65"/>
          <p:cNvGrpSpPr/>
          <p:nvPr/>
        </p:nvGrpSpPr>
        <p:grpSpPr>
          <a:xfrm>
            <a:off x="4410741" y="1733806"/>
            <a:ext cx="1376271" cy="1646388"/>
            <a:chOff x="4200129" y="1047775"/>
            <a:chExt cx="1554865" cy="1860034"/>
          </a:xfrm>
        </p:grpSpPr>
        <p:sp>
          <p:nvSpPr>
            <p:cNvPr id="146" name="Google Shape;146;g12411de2012_0_65"/>
            <p:cNvSpPr/>
            <p:nvPr/>
          </p:nvSpPr>
          <p:spPr>
            <a:xfrm>
              <a:off x="4251869" y="1221592"/>
              <a:ext cx="875470" cy="1248812"/>
            </a:xfrm>
            <a:custGeom>
              <a:avLst/>
              <a:gdLst/>
              <a:ahLst/>
              <a:cxnLst/>
              <a:rect l="l" t="t" r="r" b="b"/>
              <a:pathLst>
                <a:path w="875470" h="1248812" extrusionOk="0">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 name="Google Shape;147;g12411de2012_0_65"/>
            <p:cNvSpPr/>
            <p:nvPr/>
          </p:nvSpPr>
          <p:spPr>
            <a:xfrm>
              <a:off x="4200129" y="1047775"/>
              <a:ext cx="816587" cy="753565"/>
            </a:xfrm>
            <a:custGeom>
              <a:avLst/>
              <a:gdLst/>
              <a:ahLst/>
              <a:cxnLst/>
              <a:rect l="l" t="t" r="r" b="b"/>
              <a:pathLst>
                <a:path w="816587" h="753565" extrusionOk="0">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 name="Google Shape;148;g12411de2012_0_65"/>
            <p:cNvSpPr/>
            <p:nvPr/>
          </p:nvSpPr>
          <p:spPr>
            <a:xfrm>
              <a:off x="4726694" y="2286226"/>
              <a:ext cx="292098" cy="337646"/>
            </a:xfrm>
            <a:custGeom>
              <a:avLst/>
              <a:gdLst/>
              <a:ahLst/>
              <a:cxnLst/>
              <a:rect l="l" t="t" r="r" b="b"/>
              <a:pathLst>
                <a:path w="292098" h="337646" extrusionOk="0">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 name="Google Shape;149;g12411de2012_0_65"/>
            <p:cNvSpPr/>
            <p:nvPr/>
          </p:nvSpPr>
          <p:spPr>
            <a:xfrm>
              <a:off x="5048048" y="2162752"/>
              <a:ext cx="251318" cy="277982"/>
            </a:xfrm>
            <a:custGeom>
              <a:avLst/>
              <a:gdLst/>
              <a:ahLst/>
              <a:cxnLst/>
              <a:rect l="l" t="t" r="r" b="b"/>
              <a:pathLst>
                <a:path w="251318" h="277982" extrusionOk="0">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 name="Google Shape;150;g12411de2012_0_65"/>
            <p:cNvSpPr/>
            <p:nvPr/>
          </p:nvSpPr>
          <p:spPr>
            <a:xfrm>
              <a:off x="4875388" y="2336161"/>
              <a:ext cx="321343" cy="270924"/>
            </a:xfrm>
            <a:custGeom>
              <a:avLst/>
              <a:gdLst/>
              <a:ahLst/>
              <a:cxnLst/>
              <a:rect l="l" t="t" r="r" b="b"/>
              <a:pathLst>
                <a:path w="321343" h="270924" extrusionOk="0">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51" name="Google Shape;151;g12411de2012_0_65"/>
            <p:cNvGrpSpPr/>
            <p:nvPr/>
          </p:nvGrpSpPr>
          <p:grpSpPr>
            <a:xfrm>
              <a:off x="4459237" y="2148217"/>
              <a:ext cx="1295757" cy="759592"/>
              <a:chOff x="6513334" y="1100346"/>
              <a:chExt cx="1295757" cy="759592"/>
            </a:xfrm>
          </p:grpSpPr>
          <p:sp>
            <p:nvSpPr>
              <p:cNvPr id="152" name="Google Shape;152;g12411de2012_0_65"/>
              <p:cNvSpPr/>
              <p:nvPr/>
            </p:nvSpPr>
            <p:spPr>
              <a:xfrm>
                <a:off x="7216292" y="1100346"/>
                <a:ext cx="592799" cy="368702"/>
              </a:xfrm>
              <a:custGeom>
                <a:avLst/>
                <a:gdLst/>
                <a:ahLst/>
                <a:cxnLst/>
                <a:rect l="l" t="t" r="r" b="b"/>
                <a:pathLst>
                  <a:path w="592799" h="368702" extrusionOk="0">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 name="Google Shape;153;g12411de2012_0_65"/>
              <p:cNvSpPr/>
              <p:nvPr/>
            </p:nvSpPr>
            <p:spPr>
              <a:xfrm>
                <a:off x="6513334" y="1308761"/>
                <a:ext cx="517349" cy="551177"/>
              </a:xfrm>
              <a:custGeom>
                <a:avLst/>
                <a:gdLst/>
                <a:ahLst/>
                <a:cxnLst/>
                <a:rect l="l" t="t" r="r" b="b"/>
                <a:pathLst>
                  <a:path w="517349" h="551177" extrusionOk="0">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54" name="Google Shape;154;g12411de2012_0_65"/>
          <p:cNvGrpSpPr/>
          <p:nvPr/>
        </p:nvGrpSpPr>
        <p:grpSpPr>
          <a:xfrm>
            <a:off x="6502757" y="1750885"/>
            <a:ext cx="1579169" cy="1635670"/>
            <a:chOff x="6563619" y="1067070"/>
            <a:chExt cx="1784092" cy="1847925"/>
          </a:xfrm>
        </p:grpSpPr>
        <p:sp>
          <p:nvSpPr>
            <p:cNvPr id="155" name="Google Shape;155;g12411de2012_0_65"/>
            <p:cNvSpPr/>
            <p:nvPr/>
          </p:nvSpPr>
          <p:spPr>
            <a:xfrm>
              <a:off x="6722504" y="1067070"/>
              <a:ext cx="1625207" cy="1083905"/>
            </a:xfrm>
            <a:custGeom>
              <a:avLst/>
              <a:gdLst/>
              <a:ahLst/>
              <a:cxnLst/>
              <a:rect l="l" t="t" r="r" b="b"/>
              <a:pathLst>
                <a:path w="1625207" h="1083905" extrusionOk="0">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chemeClr val="tx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156" name="Google Shape;156;g12411de2012_0_65"/>
            <p:cNvSpPr/>
            <p:nvPr/>
          </p:nvSpPr>
          <p:spPr>
            <a:xfrm>
              <a:off x="6821725" y="1441152"/>
              <a:ext cx="1097111" cy="1146500"/>
            </a:xfrm>
            <a:custGeom>
              <a:avLst/>
              <a:gdLst/>
              <a:ahLst/>
              <a:cxnLst/>
              <a:rect l="l" t="t" r="r" b="b"/>
              <a:pathLst>
                <a:path w="1097111" h="1146500" extrusionOk="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Google Shape;157;g12411de2012_0_65"/>
            <p:cNvSpPr/>
            <p:nvPr/>
          </p:nvSpPr>
          <p:spPr>
            <a:xfrm>
              <a:off x="6563619" y="2228393"/>
              <a:ext cx="1189137" cy="686602"/>
            </a:xfrm>
            <a:custGeom>
              <a:avLst/>
              <a:gdLst/>
              <a:ahLst/>
              <a:cxnLst/>
              <a:rect l="l" t="t" r="r" b="b"/>
              <a:pathLst>
                <a:path w="1189137" h="686602" extrusionOk="0">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rgbClr val="2E539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 name="Google Shape;158;g12411de2012_0_65"/>
            <p:cNvSpPr/>
            <p:nvPr/>
          </p:nvSpPr>
          <p:spPr>
            <a:xfrm>
              <a:off x="7229319" y="1218762"/>
              <a:ext cx="734458" cy="503921"/>
            </a:xfrm>
            <a:custGeom>
              <a:avLst/>
              <a:gdLst/>
              <a:ahLst/>
              <a:cxnLst/>
              <a:rect l="l" t="t" r="r" b="b"/>
              <a:pathLst>
                <a:path w="734458" h="503921" extrusionOk="0">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rgbClr val="2E539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59" name="Google Shape;159;g12411de2012_0_65"/>
          <p:cNvGrpSpPr/>
          <p:nvPr/>
        </p:nvGrpSpPr>
        <p:grpSpPr>
          <a:xfrm>
            <a:off x="3787769" y="2889642"/>
            <a:ext cx="4608073" cy="2203717"/>
            <a:chOff x="3496316" y="2353600"/>
            <a:chExt cx="5206046" cy="2489686"/>
          </a:xfrm>
        </p:grpSpPr>
        <p:sp>
          <p:nvSpPr>
            <p:cNvPr id="160" name="Google Shape;160;g12411de2012_0_65"/>
            <p:cNvSpPr/>
            <p:nvPr/>
          </p:nvSpPr>
          <p:spPr>
            <a:xfrm>
              <a:off x="4342675" y="2353632"/>
              <a:ext cx="1649799" cy="1468918"/>
            </a:xfrm>
            <a:custGeom>
              <a:avLst/>
              <a:gdLst/>
              <a:ahLst/>
              <a:cxnLst/>
              <a:rect l="l" t="t" r="r" b="b"/>
              <a:pathLst>
                <a:path w="1649799" h="1468918" extrusionOk="0">
                  <a:moveTo>
                    <a:pt x="1399506" y="17705"/>
                  </a:moveTo>
                  <a:cubicBezTo>
                    <a:pt x="1448314" y="12920"/>
                    <a:pt x="1497121" y="7178"/>
                    <a:pt x="1545929" y="3350"/>
                  </a:cubicBezTo>
                  <a:cubicBezTo>
                    <a:pt x="1577031" y="957"/>
                    <a:pt x="1608134" y="479"/>
                    <a:pt x="1638758" y="0"/>
                  </a:cubicBezTo>
                  <a:cubicBezTo>
                    <a:pt x="1645936" y="0"/>
                    <a:pt x="1650242" y="4307"/>
                    <a:pt x="1649764" y="12441"/>
                  </a:cubicBezTo>
                  <a:cubicBezTo>
                    <a:pt x="1649285" y="21054"/>
                    <a:pt x="1649764" y="30146"/>
                    <a:pt x="1649764" y="38759"/>
                  </a:cubicBezTo>
                  <a:cubicBezTo>
                    <a:pt x="1649764" y="387109"/>
                    <a:pt x="1649764" y="735460"/>
                    <a:pt x="1649764" y="1083811"/>
                  </a:cubicBezTo>
                  <a:cubicBezTo>
                    <a:pt x="1649764" y="1117785"/>
                    <a:pt x="1648807" y="1117306"/>
                    <a:pt x="1615312" y="1120177"/>
                  </a:cubicBezTo>
                  <a:cubicBezTo>
                    <a:pt x="1560762" y="1124962"/>
                    <a:pt x="1506213" y="1134054"/>
                    <a:pt x="1452620" y="1145538"/>
                  </a:cubicBezTo>
                  <a:cubicBezTo>
                    <a:pt x="1409555" y="1154629"/>
                    <a:pt x="1367447" y="1165156"/>
                    <a:pt x="1325338" y="1177119"/>
                  </a:cubicBezTo>
                  <a:cubicBezTo>
                    <a:pt x="1277010" y="1190996"/>
                    <a:pt x="1229159" y="1207743"/>
                    <a:pt x="1183223" y="1227362"/>
                  </a:cubicBezTo>
                  <a:cubicBezTo>
                    <a:pt x="1103313" y="1261814"/>
                    <a:pt x="1026274" y="1301530"/>
                    <a:pt x="953541" y="1348902"/>
                  </a:cubicBezTo>
                  <a:cubicBezTo>
                    <a:pt x="900427" y="1382876"/>
                    <a:pt x="850663" y="1421156"/>
                    <a:pt x="801855" y="1460872"/>
                  </a:cubicBezTo>
                  <a:cubicBezTo>
                    <a:pt x="787979" y="1472356"/>
                    <a:pt x="780801" y="1471399"/>
                    <a:pt x="768360" y="1458958"/>
                  </a:cubicBezTo>
                  <a:cubicBezTo>
                    <a:pt x="603755" y="1293395"/>
                    <a:pt x="438193" y="1128790"/>
                    <a:pt x="273109" y="963706"/>
                  </a:cubicBezTo>
                  <a:cubicBezTo>
                    <a:pt x="185543" y="876140"/>
                    <a:pt x="97977" y="787617"/>
                    <a:pt x="9932" y="700529"/>
                  </a:cubicBezTo>
                  <a:cubicBezTo>
                    <a:pt x="-3466" y="687610"/>
                    <a:pt x="-3466" y="681389"/>
                    <a:pt x="10889" y="667991"/>
                  </a:cubicBezTo>
                  <a:cubicBezTo>
                    <a:pt x="48691" y="633060"/>
                    <a:pt x="86971" y="599565"/>
                    <a:pt x="128601" y="568941"/>
                  </a:cubicBezTo>
                  <a:cubicBezTo>
                    <a:pt x="133864" y="565113"/>
                    <a:pt x="140563" y="560806"/>
                    <a:pt x="141999" y="553150"/>
                  </a:cubicBezTo>
                  <a:cubicBezTo>
                    <a:pt x="150612" y="540709"/>
                    <a:pt x="162575" y="531139"/>
                    <a:pt x="174537" y="522047"/>
                  </a:cubicBezTo>
                  <a:cubicBezTo>
                    <a:pt x="277416" y="444530"/>
                    <a:pt x="384600" y="373711"/>
                    <a:pt x="497527" y="311506"/>
                  </a:cubicBezTo>
                  <a:cubicBezTo>
                    <a:pt x="538200" y="289973"/>
                    <a:pt x="577916" y="266527"/>
                    <a:pt x="620981" y="249779"/>
                  </a:cubicBezTo>
                  <a:cubicBezTo>
                    <a:pt x="678402" y="220112"/>
                    <a:pt x="735822" y="190923"/>
                    <a:pt x="797070" y="170347"/>
                  </a:cubicBezTo>
                  <a:cubicBezTo>
                    <a:pt x="807598" y="166519"/>
                    <a:pt x="821953" y="171783"/>
                    <a:pt x="829130" y="158863"/>
                  </a:cubicBezTo>
                  <a:cubicBezTo>
                    <a:pt x="890379" y="133981"/>
                    <a:pt x="953541" y="113884"/>
                    <a:pt x="1016704" y="94744"/>
                  </a:cubicBezTo>
                  <a:cubicBezTo>
                    <a:pt x="1132023" y="61248"/>
                    <a:pt x="1248778" y="34931"/>
                    <a:pt x="1367447" y="17226"/>
                  </a:cubicBezTo>
                  <a:cubicBezTo>
                    <a:pt x="1377974" y="14834"/>
                    <a:pt x="1388979" y="11484"/>
                    <a:pt x="1399506" y="1770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1" name="Google Shape;161;g12411de2012_0_65"/>
            <p:cNvSpPr/>
            <p:nvPr/>
          </p:nvSpPr>
          <p:spPr>
            <a:xfrm>
              <a:off x="6205373" y="2353600"/>
              <a:ext cx="1647498" cy="1471438"/>
            </a:xfrm>
            <a:custGeom>
              <a:avLst/>
              <a:gdLst/>
              <a:ahLst/>
              <a:cxnLst/>
              <a:rect l="l" t="t" r="r" b="b"/>
              <a:pathLst>
                <a:path w="1647498" h="1471438" extrusionOk="0">
                  <a:moveTo>
                    <a:pt x="1511593" y="560838"/>
                  </a:moveTo>
                  <a:cubicBezTo>
                    <a:pt x="1552744" y="595769"/>
                    <a:pt x="1593417" y="631657"/>
                    <a:pt x="1635047" y="666109"/>
                  </a:cubicBezTo>
                  <a:cubicBezTo>
                    <a:pt x="1652752" y="680464"/>
                    <a:pt x="1650359" y="690991"/>
                    <a:pt x="1635526" y="705825"/>
                  </a:cubicBezTo>
                  <a:cubicBezTo>
                    <a:pt x="1410629" y="929764"/>
                    <a:pt x="1186211" y="1154183"/>
                    <a:pt x="961792" y="1378601"/>
                  </a:cubicBezTo>
                  <a:cubicBezTo>
                    <a:pt x="934518" y="1405876"/>
                    <a:pt x="906764" y="1432672"/>
                    <a:pt x="880447" y="1460904"/>
                  </a:cubicBezTo>
                  <a:cubicBezTo>
                    <a:pt x="869441" y="1472866"/>
                    <a:pt x="860828" y="1475737"/>
                    <a:pt x="847430" y="1463775"/>
                  </a:cubicBezTo>
                  <a:cubicBezTo>
                    <a:pt x="768955" y="1393913"/>
                    <a:pt x="682346" y="1336493"/>
                    <a:pt x="589995" y="1287685"/>
                  </a:cubicBezTo>
                  <a:cubicBezTo>
                    <a:pt x="520612" y="1250840"/>
                    <a:pt x="448837" y="1219259"/>
                    <a:pt x="373711" y="1194377"/>
                  </a:cubicBezTo>
                  <a:cubicBezTo>
                    <a:pt x="310071" y="1173323"/>
                    <a:pt x="245951" y="1154661"/>
                    <a:pt x="180396" y="1141263"/>
                  </a:cubicBezTo>
                  <a:cubicBezTo>
                    <a:pt x="129196" y="1131215"/>
                    <a:pt x="77518" y="1121645"/>
                    <a:pt x="24882" y="1120209"/>
                  </a:cubicBezTo>
                  <a:cubicBezTo>
                    <a:pt x="4785" y="1119731"/>
                    <a:pt x="0" y="1113031"/>
                    <a:pt x="0" y="1093891"/>
                  </a:cubicBezTo>
                  <a:cubicBezTo>
                    <a:pt x="479" y="816359"/>
                    <a:pt x="479" y="538827"/>
                    <a:pt x="479" y="261773"/>
                  </a:cubicBezTo>
                  <a:cubicBezTo>
                    <a:pt x="479" y="181863"/>
                    <a:pt x="957" y="102432"/>
                    <a:pt x="0" y="22522"/>
                  </a:cubicBezTo>
                  <a:cubicBezTo>
                    <a:pt x="0" y="4338"/>
                    <a:pt x="5742" y="-447"/>
                    <a:pt x="22968" y="32"/>
                  </a:cubicBezTo>
                  <a:cubicBezTo>
                    <a:pt x="104792" y="989"/>
                    <a:pt x="186138" y="12951"/>
                    <a:pt x="267005" y="22522"/>
                  </a:cubicBezTo>
                  <a:cubicBezTo>
                    <a:pt x="292366" y="25393"/>
                    <a:pt x="319162" y="26828"/>
                    <a:pt x="344044" y="34484"/>
                  </a:cubicBezTo>
                  <a:cubicBezTo>
                    <a:pt x="373233" y="23479"/>
                    <a:pt x="400508" y="38791"/>
                    <a:pt x="427782" y="44054"/>
                  </a:cubicBezTo>
                  <a:cubicBezTo>
                    <a:pt x="516784" y="61280"/>
                    <a:pt x="604829" y="85684"/>
                    <a:pt x="690959" y="113437"/>
                  </a:cubicBezTo>
                  <a:cubicBezTo>
                    <a:pt x="839295" y="161288"/>
                    <a:pt x="982368" y="221579"/>
                    <a:pt x="1119698" y="295269"/>
                  </a:cubicBezTo>
                  <a:cubicBezTo>
                    <a:pt x="1250809" y="365130"/>
                    <a:pt x="1375219" y="445519"/>
                    <a:pt x="1492453" y="536913"/>
                  </a:cubicBezTo>
                  <a:cubicBezTo>
                    <a:pt x="1501545" y="543612"/>
                    <a:pt x="1507286" y="551268"/>
                    <a:pt x="1511593" y="560838"/>
                  </a:cubicBezTo>
                  <a:close/>
                </a:path>
              </a:pathLst>
            </a:custGeom>
            <a:solidFill>
              <a:srgbClr val="ACB8C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 name="Google Shape;162;g12411de2012_0_65"/>
            <p:cNvSpPr/>
            <p:nvPr/>
          </p:nvSpPr>
          <p:spPr>
            <a:xfrm>
              <a:off x="3496316" y="3196558"/>
              <a:ext cx="1473807" cy="1646427"/>
            </a:xfrm>
            <a:custGeom>
              <a:avLst/>
              <a:gdLst/>
              <a:ahLst/>
              <a:cxnLst/>
              <a:rect l="l" t="t" r="r" b="b"/>
              <a:pathLst>
                <a:path w="1473807" h="1646427" extrusionOk="0">
                  <a:moveTo>
                    <a:pt x="477795" y="210261"/>
                  </a:moveTo>
                  <a:cubicBezTo>
                    <a:pt x="500284" y="214089"/>
                    <a:pt x="514161" y="201648"/>
                    <a:pt x="526602" y="184900"/>
                  </a:cubicBezTo>
                  <a:cubicBezTo>
                    <a:pt x="571103" y="124609"/>
                    <a:pt x="618953" y="67188"/>
                    <a:pt x="669675" y="11682"/>
                  </a:cubicBezTo>
                  <a:cubicBezTo>
                    <a:pt x="683073" y="-3152"/>
                    <a:pt x="691686" y="-4109"/>
                    <a:pt x="706041" y="10246"/>
                  </a:cubicBezTo>
                  <a:cubicBezTo>
                    <a:pt x="955820" y="260504"/>
                    <a:pt x="1206077" y="510283"/>
                    <a:pt x="1455856" y="760540"/>
                  </a:cubicBezTo>
                  <a:cubicBezTo>
                    <a:pt x="1479303" y="783987"/>
                    <a:pt x="1479781" y="784465"/>
                    <a:pt x="1457292" y="811740"/>
                  </a:cubicBezTo>
                  <a:cubicBezTo>
                    <a:pt x="1418533" y="859112"/>
                    <a:pt x="1382645" y="908876"/>
                    <a:pt x="1348671" y="960555"/>
                  </a:cubicBezTo>
                  <a:cubicBezTo>
                    <a:pt x="1296993" y="1039508"/>
                    <a:pt x="1255842" y="1123724"/>
                    <a:pt x="1219954" y="1209855"/>
                  </a:cubicBezTo>
                  <a:cubicBezTo>
                    <a:pt x="1197943" y="1262969"/>
                    <a:pt x="1182631" y="1319432"/>
                    <a:pt x="1166840" y="1375417"/>
                  </a:cubicBezTo>
                  <a:cubicBezTo>
                    <a:pt x="1143872" y="1459634"/>
                    <a:pt x="1133345" y="1545765"/>
                    <a:pt x="1121382" y="1631417"/>
                  </a:cubicBezTo>
                  <a:cubicBezTo>
                    <a:pt x="1119947" y="1642901"/>
                    <a:pt x="1115161" y="1646250"/>
                    <a:pt x="1104634" y="1646250"/>
                  </a:cubicBezTo>
                  <a:cubicBezTo>
                    <a:pt x="1088844" y="1645772"/>
                    <a:pt x="1072575" y="1646250"/>
                    <a:pt x="1056784" y="1646250"/>
                  </a:cubicBezTo>
                  <a:cubicBezTo>
                    <a:pt x="718003" y="1646250"/>
                    <a:pt x="379223" y="1646250"/>
                    <a:pt x="40442" y="1646250"/>
                  </a:cubicBezTo>
                  <a:cubicBezTo>
                    <a:pt x="-4537" y="1646250"/>
                    <a:pt x="-1666" y="1651514"/>
                    <a:pt x="1684" y="1604621"/>
                  </a:cubicBezTo>
                  <a:cubicBezTo>
                    <a:pt x="5990" y="1541458"/>
                    <a:pt x="13646" y="1478296"/>
                    <a:pt x="19388" y="1415133"/>
                  </a:cubicBezTo>
                  <a:cubicBezTo>
                    <a:pt x="13168" y="1407956"/>
                    <a:pt x="15560" y="1399821"/>
                    <a:pt x="16517" y="1392165"/>
                  </a:cubicBezTo>
                  <a:cubicBezTo>
                    <a:pt x="41399" y="1202678"/>
                    <a:pt x="89728" y="1018932"/>
                    <a:pt x="156240" y="839493"/>
                  </a:cubicBezTo>
                  <a:cubicBezTo>
                    <a:pt x="212704" y="687329"/>
                    <a:pt x="284001" y="542343"/>
                    <a:pt x="367260" y="403098"/>
                  </a:cubicBezTo>
                  <a:cubicBezTo>
                    <a:pt x="399320" y="349027"/>
                    <a:pt x="435686" y="297349"/>
                    <a:pt x="471574" y="245670"/>
                  </a:cubicBezTo>
                  <a:cubicBezTo>
                    <a:pt x="479709" y="234665"/>
                    <a:pt x="483058" y="223659"/>
                    <a:pt x="477795" y="210261"/>
                  </a:cubicBezTo>
                  <a:close/>
                </a:path>
              </a:pathLst>
            </a:custGeom>
            <a:solidFill>
              <a:srgbClr val="ACB8C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g12411de2012_0_65"/>
            <p:cNvSpPr/>
            <p:nvPr/>
          </p:nvSpPr>
          <p:spPr>
            <a:xfrm>
              <a:off x="7229488" y="3197036"/>
              <a:ext cx="1472874" cy="1646250"/>
            </a:xfrm>
            <a:custGeom>
              <a:avLst/>
              <a:gdLst/>
              <a:ahLst/>
              <a:cxnLst/>
              <a:rect l="l" t="t" r="r" b="b"/>
              <a:pathLst>
                <a:path w="1472874" h="1646250" extrusionOk="0">
                  <a:moveTo>
                    <a:pt x="344884" y="1586916"/>
                  </a:moveTo>
                  <a:cubicBezTo>
                    <a:pt x="343927" y="1541458"/>
                    <a:pt x="331007" y="1497914"/>
                    <a:pt x="324787" y="1453413"/>
                  </a:cubicBezTo>
                  <a:cubicBezTo>
                    <a:pt x="316652" y="1441929"/>
                    <a:pt x="323351" y="1426617"/>
                    <a:pt x="315695" y="1414655"/>
                  </a:cubicBezTo>
                  <a:cubicBezTo>
                    <a:pt x="302297" y="1356756"/>
                    <a:pt x="286028" y="1299814"/>
                    <a:pt x="264974" y="1243829"/>
                  </a:cubicBezTo>
                  <a:cubicBezTo>
                    <a:pt x="230043" y="1150999"/>
                    <a:pt x="186978" y="1061519"/>
                    <a:pt x="134343" y="976824"/>
                  </a:cubicBezTo>
                  <a:cubicBezTo>
                    <a:pt x="97498" y="917968"/>
                    <a:pt x="58739" y="860069"/>
                    <a:pt x="11845" y="808869"/>
                  </a:cubicBezTo>
                  <a:cubicBezTo>
                    <a:pt x="-3945" y="791643"/>
                    <a:pt x="-4424" y="780637"/>
                    <a:pt x="13281" y="762454"/>
                  </a:cubicBezTo>
                  <a:cubicBezTo>
                    <a:pt x="265452" y="512675"/>
                    <a:pt x="516188" y="261461"/>
                    <a:pt x="766446" y="10246"/>
                  </a:cubicBezTo>
                  <a:cubicBezTo>
                    <a:pt x="780801" y="-4109"/>
                    <a:pt x="790371" y="-3152"/>
                    <a:pt x="803769" y="11682"/>
                  </a:cubicBezTo>
                  <a:cubicBezTo>
                    <a:pt x="860233" y="75323"/>
                    <a:pt x="913346" y="141835"/>
                    <a:pt x="965982" y="208825"/>
                  </a:cubicBezTo>
                  <a:cubicBezTo>
                    <a:pt x="975073" y="215046"/>
                    <a:pt x="984165" y="221267"/>
                    <a:pt x="990385" y="230837"/>
                  </a:cubicBezTo>
                  <a:cubicBezTo>
                    <a:pt x="1077952" y="355248"/>
                    <a:pt x="1156426" y="484922"/>
                    <a:pt x="1222460" y="621774"/>
                  </a:cubicBezTo>
                  <a:cubicBezTo>
                    <a:pt x="1244471" y="667710"/>
                    <a:pt x="1266003" y="713647"/>
                    <a:pt x="1283708" y="761497"/>
                  </a:cubicBezTo>
                  <a:cubicBezTo>
                    <a:pt x="1290886" y="776809"/>
                    <a:pt x="1296149" y="793078"/>
                    <a:pt x="1304284" y="807912"/>
                  </a:cubicBezTo>
                  <a:cubicBezTo>
                    <a:pt x="1360747" y="958162"/>
                    <a:pt x="1408119" y="1110805"/>
                    <a:pt x="1435872" y="1269190"/>
                  </a:cubicBezTo>
                  <a:cubicBezTo>
                    <a:pt x="1444485" y="1317040"/>
                    <a:pt x="1450227" y="1365369"/>
                    <a:pt x="1460276" y="1412741"/>
                  </a:cubicBezTo>
                  <a:cubicBezTo>
                    <a:pt x="1463147" y="1426139"/>
                    <a:pt x="1464104" y="1440015"/>
                    <a:pt x="1461711" y="1453413"/>
                  </a:cubicBezTo>
                  <a:cubicBezTo>
                    <a:pt x="1457405" y="1478774"/>
                    <a:pt x="1458362" y="1504135"/>
                    <a:pt x="1463147" y="1529017"/>
                  </a:cubicBezTo>
                  <a:cubicBezTo>
                    <a:pt x="1466018" y="1558206"/>
                    <a:pt x="1465061" y="1587395"/>
                    <a:pt x="1470803" y="1616583"/>
                  </a:cubicBezTo>
                  <a:cubicBezTo>
                    <a:pt x="1476066" y="1644336"/>
                    <a:pt x="1472717" y="1646251"/>
                    <a:pt x="1444007" y="1646251"/>
                  </a:cubicBezTo>
                  <a:cubicBezTo>
                    <a:pt x="1287536" y="1646251"/>
                    <a:pt x="1131544" y="1646251"/>
                    <a:pt x="975073" y="1646251"/>
                  </a:cubicBezTo>
                  <a:cubicBezTo>
                    <a:pt x="776494" y="1646251"/>
                    <a:pt x="577915" y="1646251"/>
                    <a:pt x="379336" y="1646251"/>
                  </a:cubicBezTo>
                  <a:cubicBezTo>
                    <a:pt x="370723" y="1646251"/>
                    <a:pt x="362110" y="1644815"/>
                    <a:pt x="353497" y="1644336"/>
                  </a:cubicBezTo>
                  <a:cubicBezTo>
                    <a:pt x="342970" y="1626632"/>
                    <a:pt x="354454" y="1605099"/>
                    <a:pt x="344884" y="158691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64" name="Google Shape;164;g12411de2012_0_65"/>
          <p:cNvSpPr/>
          <p:nvPr/>
        </p:nvSpPr>
        <p:spPr>
          <a:xfrm rot="8369018">
            <a:off x="4215200" y="4240285"/>
            <a:ext cx="410470" cy="414380"/>
          </a:xfrm>
          <a:custGeom>
            <a:avLst/>
            <a:gdLst/>
            <a:ahLst/>
            <a:cxnLst/>
            <a:rect l="l" t="t" r="r" b="b"/>
            <a:pathLst>
              <a:path w="4411086" h="4453092" extrusionOk="0">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65" name="Google Shape;165;g12411de2012_0_65"/>
          <p:cNvSpPr/>
          <p:nvPr/>
        </p:nvSpPr>
        <p:spPr>
          <a:xfrm>
            <a:off x="5181842" y="3344945"/>
            <a:ext cx="425281" cy="372728"/>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66" name="Google Shape;166;g12411de2012_0_65"/>
          <p:cNvSpPr/>
          <p:nvPr/>
        </p:nvSpPr>
        <p:spPr>
          <a:xfrm rot="5400000">
            <a:off x="7642674" y="4398956"/>
            <a:ext cx="286823" cy="287246"/>
          </a:xfrm>
          <a:custGeom>
            <a:avLst/>
            <a:gdLst/>
            <a:ahLst/>
            <a:cxnLst/>
            <a:rect l="l" t="t" r="r" b="b"/>
            <a:pathLst>
              <a:path w="721442" h="722507" extrusionOk="0">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167" name="Google Shape;167;g12411de2012_0_65"/>
          <p:cNvSpPr/>
          <p:nvPr/>
        </p:nvSpPr>
        <p:spPr>
          <a:xfrm>
            <a:off x="6672946" y="3310564"/>
            <a:ext cx="298742" cy="403639"/>
          </a:xfrm>
          <a:custGeom>
            <a:avLst/>
            <a:gdLst/>
            <a:ahLst/>
            <a:cxnLst/>
            <a:rect l="l" t="t" r="r" b="b"/>
            <a:pathLst>
              <a:path w="2823581" h="3962432" extrusionOk="0">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dk1"/>
              </a:solidFill>
              <a:latin typeface="Arial"/>
              <a:ea typeface="Arial"/>
              <a:cs typeface="Arial"/>
              <a:sym typeface="Arial"/>
            </a:endParaRPr>
          </a:p>
        </p:txBody>
      </p:sp>
      <p:grpSp>
        <p:nvGrpSpPr>
          <p:cNvPr id="168" name="Google Shape;168;g12411de2012_0_65"/>
          <p:cNvGrpSpPr/>
          <p:nvPr/>
        </p:nvGrpSpPr>
        <p:grpSpPr>
          <a:xfrm>
            <a:off x="8395843" y="1200746"/>
            <a:ext cx="4916972" cy="2299654"/>
            <a:chOff x="2930744" y="3800716"/>
            <a:chExt cx="4002418" cy="2299654"/>
          </a:xfrm>
        </p:grpSpPr>
        <p:sp>
          <p:nvSpPr>
            <p:cNvPr id="169" name="Google Shape;169;g12411de2012_0_65"/>
            <p:cNvSpPr txBox="1"/>
            <p:nvPr/>
          </p:nvSpPr>
          <p:spPr>
            <a:xfrm>
              <a:off x="2930744" y="4130640"/>
              <a:ext cx="3090074" cy="1969730"/>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600"/>
              </a:pPr>
              <a:r>
                <a:rPr lang="en-US" altLang="ko-KR" sz="1600" b="1" dirty="0">
                  <a:effectLst/>
                  <a:latin typeface="Malgun Gothic"/>
                  <a:ea typeface="Malgun Gothic"/>
                  <a:sym typeface="Malgun Gothic"/>
                </a:rPr>
                <a:t>-</a:t>
              </a:r>
              <a:r>
                <a:rPr lang="en-US" altLang="ko-KR" sz="1600" b="0" i="0" dirty="0">
                  <a:solidFill>
                    <a:srgbClr val="000000"/>
                  </a:solidFill>
                  <a:effectLst/>
                  <a:latin typeface="noto"/>
                </a:rPr>
                <a:t>FER2013 and haarcascade deep learning</a:t>
              </a:r>
              <a:br>
                <a:rPr lang="en-US" altLang="ko-KR" sz="1600" dirty="0"/>
              </a:br>
              <a:r>
                <a:rPr lang="en-US" altLang="ko-KR" sz="1600" dirty="0"/>
                <a:t>-</a:t>
              </a:r>
              <a:r>
                <a:rPr lang="en-US" altLang="ko-KR" sz="1600" b="0" i="0" dirty="0">
                  <a:solidFill>
                    <a:srgbClr val="000000"/>
                  </a:solidFill>
                  <a:effectLst/>
                  <a:latin typeface="noto"/>
                </a:rPr>
                <a:t>Implementation and Efficiency of Use Learning Model</a:t>
              </a:r>
              <a:br>
                <a:rPr lang="en-US" altLang="ko-KR" sz="1600" dirty="0"/>
              </a:br>
              <a:r>
                <a:rPr lang="en-US" altLang="ko-KR" sz="1600" dirty="0">
                  <a:latin typeface="noto"/>
                </a:rPr>
                <a:t>-T</a:t>
              </a:r>
              <a:r>
                <a:rPr lang="en-US" altLang="ko-KR" sz="1600" b="0" i="0" dirty="0">
                  <a:solidFill>
                    <a:srgbClr val="000000"/>
                  </a:solidFill>
                  <a:effectLst/>
                  <a:latin typeface="noto"/>
                </a:rPr>
                <a:t>he OpenCV setup and capture function</a:t>
              </a:r>
              <a:br>
                <a:rPr lang="en-US" altLang="ko-KR" sz="1600" dirty="0"/>
              </a:br>
              <a:r>
                <a:rPr lang="en-US" altLang="ko-KR" sz="1600" dirty="0"/>
                <a:t>-</a:t>
              </a:r>
              <a:r>
                <a:rPr lang="en-US" altLang="ko-KR" sz="1600" b="0" i="0" dirty="0">
                  <a:solidFill>
                    <a:srgbClr val="000000"/>
                  </a:solidFill>
                  <a:effectLst/>
                  <a:latin typeface="noto"/>
                </a:rPr>
                <a:t>Streamlit Web Publishing Job</a:t>
              </a:r>
              <a:r>
                <a:rPr lang="ko-KR" altLang="en-US" sz="1600" b="1" i="0" u="none" strike="noStrike" cap="none" dirty="0">
                  <a:solidFill>
                    <a:srgbClr val="000000"/>
                  </a:solidFill>
                  <a:latin typeface="Malgun Gothic"/>
                  <a:ea typeface="Malgun Gothic"/>
                  <a:cs typeface="Malgun Gothic"/>
                  <a:sym typeface="Malgun Gothic"/>
                </a:rPr>
                <a:t> </a:t>
              </a:r>
              <a:endParaRPr sz="1600" b="1" i="0" u="none" strike="noStrike" cap="none" dirty="0">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Malgun Gothic"/>
                  <a:ea typeface="Malgun Gothic"/>
                  <a:cs typeface="Malgun Gothic"/>
                  <a:sym typeface="Malgun Gothic"/>
                </a:rPr>
                <a:t>        </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dirty="0">
                  <a:solidFill>
                    <a:schemeClr val="dk1"/>
                  </a:solidFill>
                  <a:latin typeface="Arial"/>
                  <a:ea typeface="Arial"/>
                  <a:cs typeface="Arial"/>
                  <a:sym typeface="Arial"/>
                </a:rPr>
              </a:br>
              <a:endParaRPr sz="1200" b="0" i="0" u="none" strike="noStrike" cap="none" dirty="0">
                <a:solidFill>
                  <a:srgbClr val="3F3F3F"/>
                </a:solidFill>
                <a:latin typeface="Arial"/>
                <a:ea typeface="Arial"/>
                <a:cs typeface="Arial"/>
                <a:sym typeface="Arial"/>
              </a:endParaRPr>
            </a:p>
          </p:txBody>
        </p:sp>
        <p:sp>
          <p:nvSpPr>
            <p:cNvPr id="170" name="Google Shape;170;g12411de2012_0_65"/>
            <p:cNvSpPr txBox="1"/>
            <p:nvPr/>
          </p:nvSpPr>
          <p:spPr>
            <a:xfrm>
              <a:off x="4379290" y="3800716"/>
              <a:ext cx="255387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          </a:t>
              </a:r>
              <a:r>
                <a:rPr lang="en-US" sz="1600" b="1" dirty="0" err="1">
                  <a:solidFill>
                    <a:schemeClr val="dk1"/>
                  </a:solidFill>
                </a:rPr>
                <a:t>HeyWoo</a:t>
              </a:r>
              <a:endParaRPr sz="1400" b="0" i="0" u="none" strike="noStrike" cap="none" dirty="0">
                <a:solidFill>
                  <a:srgbClr val="000000"/>
                </a:solidFill>
                <a:latin typeface="Arial"/>
                <a:ea typeface="Arial"/>
                <a:cs typeface="Arial"/>
                <a:sym typeface="Arial"/>
              </a:endParaRPr>
            </a:p>
          </p:txBody>
        </p:sp>
      </p:grpSp>
      <p:grpSp>
        <p:nvGrpSpPr>
          <p:cNvPr id="171" name="Google Shape;171;g12411de2012_0_65"/>
          <p:cNvGrpSpPr/>
          <p:nvPr/>
        </p:nvGrpSpPr>
        <p:grpSpPr>
          <a:xfrm>
            <a:off x="-861865" y="1191970"/>
            <a:ext cx="13138582" cy="6250572"/>
            <a:chOff x="1635108" y="3741483"/>
            <a:chExt cx="11416912" cy="6250572"/>
          </a:xfrm>
        </p:grpSpPr>
        <p:sp>
          <p:nvSpPr>
            <p:cNvPr id="172" name="Google Shape;172;g12411de2012_0_65"/>
            <p:cNvSpPr txBox="1"/>
            <p:nvPr/>
          </p:nvSpPr>
          <p:spPr>
            <a:xfrm>
              <a:off x="9007069" y="7622216"/>
              <a:ext cx="4044951" cy="2369839"/>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rgbClr val="000000"/>
                </a:buClr>
                <a:buSzPts val="1600"/>
                <a:buFont typeface="Arial"/>
                <a:buNone/>
              </a:pPr>
              <a:r>
                <a:rPr lang="en-US" altLang="ko-KR" sz="1800" b="0" i="0" dirty="0">
                  <a:solidFill>
                    <a:srgbClr val="000000"/>
                  </a:solidFill>
                  <a:effectLst/>
                  <a:latin typeface="noto"/>
                </a:rPr>
                <a:t>-R&amp;D for Web Service Implementation</a:t>
              </a:r>
              <a:br>
                <a:rPr lang="en-US" altLang="ko-KR" sz="1800" dirty="0"/>
              </a:br>
              <a:r>
                <a:rPr lang="en-US" altLang="ko-KR" sz="1800" dirty="0"/>
                <a:t>-</a:t>
              </a:r>
              <a:r>
                <a:rPr lang="en-US" altLang="ko-KR" sz="1800" b="0" i="0" dirty="0">
                  <a:solidFill>
                    <a:srgbClr val="000000"/>
                  </a:solidFill>
                  <a:effectLst/>
                  <a:latin typeface="noto"/>
                </a:rPr>
                <a:t>Streamlit Web Publishing Job</a:t>
              </a:r>
              <a:br>
                <a:rPr lang="en-US" altLang="ko-KR" sz="1800" dirty="0"/>
              </a:br>
              <a:r>
                <a:rPr lang="en-US" altLang="ko-KR" sz="1800" dirty="0"/>
                <a:t>-</a:t>
              </a:r>
              <a:r>
                <a:rPr lang="en-US" altLang="ko-KR" sz="1800" b="0" i="0" dirty="0">
                  <a:solidFill>
                    <a:srgbClr val="000000"/>
                  </a:solidFill>
                  <a:effectLst/>
                  <a:latin typeface="noto"/>
                </a:rPr>
                <a:t>Implementing Neutral Emotional Detail User Selection</a:t>
              </a:r>
              <a:br>
                <a:rPr lang="en-US" altLang="ko-KR" sz="1800" dirty="0"/>
              </a:br>
              <a:r>
                <a:rPr lang="en-US" altLang="ko-KR" sz="1800" dirty="0"/>
                <a:t>-</a:t>
              </a:r>
              <a:r>
                <a:rPr lang="en-US" altLang="ko-KR" sz="1800" b="0" i="0" dirty="0">
                  <a:solidFill>
                    <a:srgbClr val="000000"/>
                  </a:solidFill>
                  <a:effectLst/>
                  <a:latin typeface="noto"/>
                </a:rPr>
                <a:t>AWS Configuration and Web Deployment</a:t>
              </a:r>
              <a:br>
                <a:rPr lang="en-US" altLang="ko-KR" sz="1800" dirty="0"/>
              </a:br>
              <a:r>
                <a:rPr lang="en-US" altLang="ko-KR" sz="1800" dirty="0"/>
                <a:t>-</a:t>
              </a:r>
              <a:r>
                <a:rPr lang="en-US" altLang="ko-KR" sz="1800" b="0" i="0" dirty="0">
                  <a:solidFill>
                    <a:srgbClr val="000000"/>
                  </a:solidFill>
                  <a:effectLst/>
                  <a:latin typeface="noto"/>
                </a:rPr>
                <a:t>QR code distribution</a:t>
              </a:r>
              <a:endParaRPr b="1" i="0" u="none" strike="noStrike" cap="none" dirty="0">
                <a:solidFill>
                  <a:srgbClr val="000000"/>
                </a:solidFill>
                <a:latin typeface="Malgun Gothic"/>
                <a:ea typeface="Malgun Gothic"/>
                <a:cs typeface="Malgun Gothic"/>
                <a:sym typeface="Malgun Gothic"/>
              </a:endParaRPr>
            </a:p>
            <a:p>
              <a:pPr marL="45720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dirty="0">
                  <a:solidFill>
                    <a:schemeClr val="dk1"/>
                  </a:solidFill>
                  <a:latin typeface="Arial"/>
                  <a:ea typeface="Arial"/>
                  <a:cs typeface="Arial"/>
                  <a:sym typeface="Arial"/>
                </a:rPr>
              </a:br>
              <a:r>
                <a:rPr lang="en-US" sz="1200" b="0" i="0" u="none" strike="noStrike" cap="none" dirty="0">
                  <a:solidFill>
                    <a:srgbClr val="3F3F3F"/>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173" name="Google Shape;173;g12411de2012_0_65"/>
            <p:cNvSpPr txBox="1"/>
            <p:nvPr/>
          </p:nvSpPr>
          <p:spPr>
            <a:xfrm>
              <a:off x="1635108" y="3741483"/>
              <a:ext cx="2553900" cy="33851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SangJun</a:t>
              </a:r>
              <a:endParaRPr sz="1400" b="0" i="0" u="none" strike="noStrike" cap="none" dirty="0">
                <a:solidFill>
                  <a:srgbClr val="000000"/>
                </a:solidFill>
                <a:latin typeface="Arial"/>
                <a:ea typeface="Arial"/>
                <a:cs typeface="Arial"/>
                <a:sym typeface="Arial"/>
              </a:endParaRPr>
            </a:p>
          </p:txBody>
        </p:sp>
      </p:grpSp>
      <p:grpSp>
        <p:nvGrpSpPr>
          <p:cNvPr id="174" name="Google Shape;174;g12411de2012_0_65"/>
          <p:cNvGrpSpPr/>
          <p:nvPr/>
        </p:nvGrpSpPr>
        <p:grpSpPr>
          <a:xfrm>
            <a:off x="1023506" y="1514843"/>
            <a:ext cx="11864774" cy="3613631"/>
            <a:chOff x="-3842627" y="1118970"/>
            <a:chExt cx="10310023" cy="3613631"/>
          </a:xfrm>
        </p:grpSpPr>
        <p:sp>
          <p:nvSpPr>
            <p:cNvPr id="175" name="Google Shape;175;g12411de2012_0_65"/>
            <p:cNvSpPr txBox="1"/>
            <p:nvPr/>
          </p:nvSpPr>
          <p:spPr>
            <a:xfrm>
              <a:off x="-3842627" y="1118970"/>
              <a:ext cx="3207986" cy="2677616"/>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600"/>
              </a:pPr>
              <a:r>
                <a:rPr lang="en-US" altLang="ko-KR" sz="1800" b="0" i="0" dirty="0">
                  <a:solidFill>
                    <a:srgbClr val="000000"/>
                  </a:solidFill>
                  <a:effectLst/>
                  <a:latin typeface="noto"/>
                </a:rPr>
                <a:t>-R&amp;D for Web Service Implementation</a:t>
              </a:r>
              <a:br>
                <a:rPr lang="en-US" altLang="ko-KR" sz="1800" dirty="0"/>
              </a:br>
              <a:r>
                <a:rPr lang="en-US" altLang="ko-KR" sz="1800" dirty="0"/>
                <a:t>-</a:t>
              </a:r>
              <a:r>
                <a:rPr lang="en-US" altLang="ko-KR" sz="1800" b="0" i="0" dirty="0">
                  <a:solidFill>
                    <a:srgbClr val="000000"/>
                  </a:solidFill>
                  <a:effectLst/>
                  <a:latin typeface="noto"/>
                </a:rPr>
                <a:t>Streamlit Web Publishing Job</a:t>
              </a:r>
              <a:br>
                <a:rPr lang="en-US" altLang="ko-KR" sz="1800" dirty="0"/>
              </a:br>
              <a:r>
                <a:rPr lang="en-US" altLang="ko-KR" sz="1800" dirty="0"/>
                <a:t>-</a:t>
              </a:r>
              <a:r>
                <a:rPr lang="en-US" altLang="ko-KR" sz="1800" dirty="0">
                  <a:latin typeface="noto"/>
                </a:rPr>
                <a:t>Function</a:t>
              </a:r>
              <a:r>
                <a:rPr lang="en-US" altLang="ko-KR" sz="1800" b="0" i="0" dirty="0">
                  <a:solidFill>
                    <a:srgbClr val="000000"/>
                  </a:solidFill>
                  <a:effectLst/>
                  <a:latin typeface="noto"/>
                </a:rPr>
                <a:t> to upload neutral emotion photos</a:t>
              </a:r>
              <a:br>
                <a:rPr lang="en-US" altLang="ko-KR" sz="1800" dirty="0"/>
              </a:br>
              <a:r>
                <a:rPr lang="en-US" altLang="ko-KR" sz="1800" dirty="0"/>
                <a:t>-</a:t>
              </a:r>
              <a:r>
                <a:rPr lang="en-US" altLang="ko-KR" sz="1800" b="0" i="0" dirty="0">
                  <a:solidFill>
                    <a:srgbClr val="000000"/>
                  </a:solidFill>
                  <a:effectLst/>
                  <a:latin typeface="noto"/>
                </a:rPr>
                <a:t>AWS Configuration and Web Deployment</a:t>
              </a:r>
              <a:br>
                <a:rPr lang="en-US" altLang="ko-KR" sz="1800" dirty="0"/>
              </a:br>
              <a:r>
                <a:rPr lang="en-US" altLang="ko-KR" sz="1800" dirty="0"/>
                <a:t>-</a:t>
              </a:r>
              <a:r>
                <a:rPr lang="en-US" altLang="ko-KR" sz="1800" b="0" i="0" dirty="0">
                  <a:solidFill>
                    <a:srgbClr val="000000"/>
                  </a:solidFill>
                  <a:effectLst/>
                  <a:latin typeface="noto"/>
                </a:rPr>
                <a:t>QR code distribution</a:t>
              </a:r>
              <a:br>
                <a:rPr lang="en-US" sz="1200" b="0" i="0" u="none" strike="noStrike" cap="none" dirty="0">
                  <a:solidFill>
                    <a:schemeClr val="dk1"/>
                  </a:solidFill>
                  <a:latin typeface="Arial"/>
                  <a:ea typeface="Arial"/>
                  <a:cs typeface="Arial"/>
                  <a:sym typeface="Arial"/>
                </a:rPr>
              </a:br>
              <a:br>
                <a:rPr lang="en-US" sz="1200" b="0" i="0" u="none" strike="noStrike" cap="none" dirty="0">
                  <a:solidFill>
                    <a:schemeClr val="dk1"/>
                  </a:solidFill>
                  <a:latin typeface="Arial"/>
                  <a:ea typeface="Arial"/>
                  <a:cs typeface="Arial"/>
                  <a:sym typeface="Arial"/>
                </a:rPr>
              </a:br>
              <a:endParaRPr sz="1200" b="0" i="0" u="none" strike="noStrike" cap="none" dirty="0">
                <a:solidFill>
                  <a:srgbClr val="3F3F3F"/>
                </a:solidFill>
                <a:latin typeface="Arial"/>
                <a:ea typeface="Arial"/>
                <a:cs typeface="Arial"/>
                <a:sym typeface="Arial"/>
              </a:endParaRPr>
            </a:p>
          </p:txBody>
        </p:sp>
        <p:sp>
          <p:nvSpPr>
            <p:cNvPr id="176" name="Google Shape;176;g12411de2012_0_65"/>
            <p:cNvSpPr txBox="1"/>
            <p:nvPr/>
          </p:nvSpPr>
          <p:spPr>
            <a:xfrm>
              <a:off x="3913496" y="4393901"/>
              <a:ext cx="25539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            </a:t>
              </a:r>
              <a:r>
                <a:rPr lang="en-US" sz="1600" b="1" dirty="0">
                  <a:solidFill>
                    <a:schemeClr val="dk1"/>
                  </a:solidFill>
                </a:rPr>
                <a:t>SoHyoun</a:t>
              </a:r>
              <a:endParaRPr sz="1400" b="0" i="0" u="none" strike="noStrike" cap="none" dirty="0">
                <a:solidFill>
                  <a:srgbClr val="000000"/>
                </a:solidFill>
                <a:latin typeface="Arial"/>
                <a:ea typeface="Arial"/>
                <a:cs typeface="Arial"/>
                <a:sym typeface="Arial"/>
              </a:endParaRPr>
            </a:p>
          </p:txBody>
        </p:sp>
      </p:grpSp>
      <p:grpSp>
        <p:nvGrpSpPr>
          <p:cNvPr id="177" name="Google Shape;177;g12411de2012_0_65"/>
          <p:cNvGrpSpPr/>
          <p:nvPr/>
        </p:nvGrpSpPr>
        <p:grpSpPr>
          <a:xfrm>
            <a:off x="1023506" y="4789772"/>
            <a:ext cx="4883350" cy="2128122"/>
            <a:chOff x="3041181" y="4402580"/>
            <a:chExt cx="4413730" cy="1745937"/>
          </a:xfrm>
        </p:grpSpPr>
        <p:sp>
          <p:nvSpPr>
            <p:cNvPr id="178" name="Google Shape;178;g12411de2012_0_65"/>
            <p:cNvSpPr txBox="1"/>
            <p:nvPr/>
          </p:nvSpPr>
          <p:spPr>
            <a:xfrm>
              <a:off x="3041181" y="4709280"/>
              <a:ext cx="4413730" cy="1439237"/>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600"/>
              </a:pPr>
              <a:r>
                <a:rPr lang="en-US" altLang="ko-KR" sz="1800" b="1" dirty="0">
                  <a:effectLst/>
                  <a:latin typeface="Malgun Gothic"/>
                  <a:ea typeface="Malgun Gothic"/>
                  <a:sym typeface="Malgun Gothic"/>
                </a:rPr>
                <a:t>-</a:t>
              </a:r>
              <a:r>
                <a:rPr lang="en-US" altLang="ko-KR" sz="1800" b="0" i="0" dirty="0">
                  <a:solidFill>
                    <a:srgbClr val="000000"/>
                  </a:solidFill>
                  <a:effectLst/>
                  <a:latin typeface="noto"/>
                </a:rPr>
                <a:t>FER2013 and haarcascade deep learning</a:t>
              </a:r>
              <a:br>
                <a:rPr lang="en-US" altLang="ko-KR" sz="1800" dirty="0"/>
              </a:br>
              <a:r>
                <a:rPr lang="en-US" altLang="ko-KR" sz="1800" dirty="0"/>
                <a:t>-</a:t>
              </a:r>
              <a:r>
                <a:rPr lang="en-US" altLang="ko-KR" sz="1800" b="0" i="0" dirty="0">
                  <a:solidFill>
                    <a:srgbClr val="000000"/>
                  </a:solidFill>
                  <a:effectLst/>
                  <a:latin typeface="noto"/>
                </a:rPr>
                <a:t>Implementation and Efficiency of Use Learning Model</a:t>
              </a:r>
              <a:br>
                <a:rPr lang="en-US" altLang="ko-KR" sz="1800" dirty="0"/>
              </a:br>
              <a:r>
                <a:rPr lang="en-US" altLang="ko-KR" sz="1800" dirty="0">
                  <a:latin typeface="noto"/>
                </a:rPr>
                <a:t>-T</a:t>
              </a:r>
              <a:r>
                <a:rPr lang="en-US" altLang="ko-KR" sz="1800" b="0" i="0" dirty="0">
                  <a:solidFill>
                    <a:srgbClr val="000000"/>
                  </a:solidFill>
                  <a:effectLst/>
                  <a:latin typeface="noto"/>
                </a:rPr>
                <a:t>he OpenCV setup and capture function</a:t>
              </a:r>
              <a:br>
                <a:rPr lang="en-US" altLang="ko-KR" sz="1800" dirty="0"/>
              </a:br>
              <a:r>
                <a:rPr lang="en-US" altLang="ko-KR" sz="1800" dirty="0"/>
                <a:t>-</a:t>
              </a:r>
              <a:r>
                <a:rPr lang="en-US" altLang="ko-KR" sz="1800" b="0" i="0" dirty="0">
                  <a:solidFill>
                    <a:srgbClr val="000000"/>
                  </a:solidFill>
                  <a:effectLst/>
                  <a:latin typeface="noto"/>
                </a:rPr>
                <a:t>Streamlit Web Publishing Job</a:t>
              </a:r>
              <a:br>
                <a:rPr lang="en-US" altLang="ko-KR" sz="1800" dirty="0"/>
              </a:br>
              <a:r>
                <a:rPr lang="en-US" altLang="ko-KR" sz="1800" dirty="0">
                  <a:latin typeface="noto"/>
                </a:rPr>
                <a:t>-Presentation</a:t>
              </a:r>
              <a:endParaRPr sz="1800" b="1" i="0" u="none" strike="noStrike" cap="none" dirty="0">
                <a:solidFill>
                  <a:srgbClr val="000000"/>
                </a:solidFill>
                <a:latin typeface="Malgun Gothic"/>
                <a:ea typeface="Malgun Gothic"/>
                <a:cs typeface="Malgun Gothic"/>
                <a:sym typeface="Malgun Gothic"/>
              </a:endParaRPr>
            </a:p>
          </p:txBody>
        </p:sp>
        <p:sp>
          <p:nvSpPr>
            <p:cNvPr id="179" name="Google Shape;179;g12411de2012_0_65"/>
            <p:cNvSpPr txBox="1"/>
            <p:nvPr/>
          </p:nvSpPr>
          <p:spPr>
            <a:xfrm>
              <a:off x="3217150" y="4402580"/>
              <a:ext cx="2553900" cy="27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dirty="0" err="1">
                  <a:solidFill>
                    <a:schemeClr val="dk1"/>
                  </a:solidFill>
                </a:rPr>
                <a:t>TeamLeader</a:t>
              </a:r>
              <a:r>
                <a:rPr lang="en-US" sz="1600" b="1" i="0" u="none" strike="noStrike" cap="none" dirty="0">
                  <a:solidFill>
                    <a:schemeClr val="dk1"/>
                  </a:solidFill>
                  <a:latin typeface="Arial"/>
                  <a:ea typeface="Arial"/>
                  <a:cs typeface="Arial"/>
                  <a:sym typeface="Arial"/>
                </a:rPr>
                <a:t>: SuYoung</a:t>
              </a:r>
              <a:endParaRPr sz="1400" b="0" i="0" u="none" strike="noStrike" cap="none" dirty="0">
                <a:solidFill>
                  <a:srgbClr val="000000"/>
                </a:solidFill>
                <a:latin typeface="Arial"/>
                <a:ea typeface="Arial"/>
                <a:cs typeface="Arial"/>
                <a:sym typeface="Arial"/>
              </a:endParaRPr>
            </a:p>
          </p:txBody>
        </p:sp>
      </p:grpSp>
      <p:sp>
        <p:nvSpPr>
          <p:cNvPr id="180" name="Google Shape;180;g12411de2012_0_65"/>
          <p:cNvSpPr txBox="1">
            <a:spLocks noGrp="1"/>
          </p:cNvSpPr>
          <p:nvPr>
            <p:ph type="body" idx="1"/>
          </p:nvPr>
        </p:nvSpPr>
        <p:spPr>
          <a:xfrm>
            <a:off x="1137157" y="253127"/>
            <a:ext cx="5048503" cy="72424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62626"/>
              </a:buClr>
              <a:buSzPts val="3600"/>
              <a:buNone/>
            </a:pPr>
            <a:r>
              <a:rPr lang="en-US" altLang="ko-KR" sz="3200" b="1" i="0" dirty="0">
                <a:solidFill>
                  <a:srgbClr val="000000"/>
                </a:solidFill>
                <a:effectLst/>
                <a:latin typeface="noto"/>
              </a:rPr>
              <a:t>Project teaming and roles</a:t>
            </a:r>
            <a:endParaRPr sz="3200" b="1" dirty="0"/>
          </a:p>
        </p:txBody>
      </p:sp>
      <p:sp>
        <p:nvSpPr>
          <p:cNvPr id="48" name="텍스트 개체 틀 2">
            <a:extLst>
              <a:ext uri="{FF2B5EF4-FFF2-40B4-BE49-F238E27FC236}">
                <a16:creationId xmlns:a16="http://schemas.microsoft.com/office/drawing/2014/main" id="{D81B6C56-C9D3-46AF-BFB4-FDB426BE4D08}"/>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02</a:t>
            </a:r>
            <a:endParaRPr lang="ko-KR" altLang="en-US" sz="6000" b="1" dirty="0">
              <a:latin typeface="맑은 고딕" panose="020B0503020000020004" pitchFamily="50" charset="-12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98" name="Google Shape;198;p4"/>
          <p:cNvSpPr txBox="1"/>
          <p:nvPr/>
        </p:nvSpPr>
        <p:spPr>
          <a:xfrm>
            <a:off x="5234410" y="5646031"/>
            <a:ext cx="1723179"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dirty="0">
                <a:solidFill>
                  <a:srgbClr val="212121"/>
                </a:solidFill>
                <a:highlight>
                  <a:srgbClr val="FFFFFF"/>
                </a:highlight>
                <a:latin typeface="Malgun Gothic"/>
                <a:ea typeface="Malgun Gothic"/>
                <a:cs typeface="Malgun Gothic"/>
                <a:sym typeface="Malgun Gothic"/>
              </a:rPr>
              <a:t>Happiness 7295</a:t>
            </a:r>
            <a:endParaRPr lang="en-US" sz="1600" dirty="0">
              <a:solidFill>
                <a:srgbClr val="212121"/>
              </a:solidFill>
              <a:highlight>
                <a:srgbClr val="FFFFFF"/>
              </a:highlight>
              <a:latin typeface="Malgun Gothic"/>
              <a:ea typeface="Malgun Gothic"/>
              <a:cs typeface="Malgun Gothic"/>
              <a:sym typeface="Malgun Gothic"/>
            </a:endParaRPr>
          </a:p>
          <a:p>
            <a:pPr marL="0" marR="0" lvl="0" indent="0" algn="ctr" rtl="0">
              <a:lnSpc>
                <a:spcPct val="100000"/>
              </a:lnSpc>
              <a:spcBef>
                <a:spcPts val="0"/>
              </a:spcBef>
              <a:spcAft>
                <a:spcPts val="0"/>
              </a:spcAft>
              <a:buNone/>
            </a:pPr>
            <a:r>
              <a:rPr lang="en-US" sz="1600" b="0" i="0" u="none" strike="noStrike" cap="none" dirty="0">
                <a:solidFill>
                  <a:srgbClr val="212121"/>
                </a:solidFill>
                <a:highlight>
                  <a:srgbClr val="FFFFFF"/>
                </a:highlight>
                <a:latin typeface="Malgun Gothic"/>
                <a:ea typeface="Malgun Gothic"/>
                <a:cs typeface="Malgun Gothic"/>
                <a:sym typeface="Malgun Gothic"/>
              </a:rPr>
              <a:t>Sadness 4839</a:t>
            </a:r>
            <a:endParaRPr lang="en-US" sz="1600" dirty="0">
              <a:solidFill>
                <a:srgbClr val="212121"/>
              </a:solidFill>
              <a:highlight>
                <a:srgbClr val="FFFFFF"/>
              </a:highlight>
              <a:latin typeface="Malgun Gothic"/>
              <a:ea typeface="Malgun Gothic"/>
              <a:cs typeface="Malgun Gothic"/>
              <a:sym typeface="Malgun Gothic"/>
            </a:endParaRPr>
          </a:p>
          <a:p>
            <a:pPr marL="0" marR="0" lvl="0" indent="0" algn="ctr" rtl="0">
              <a:lnSpc>
                <a:spcPct val="100000"/>
              </a:lnSpc>
              <a:spcBef>
                <a:spcPts val="0"/>
              </a:spcBef>
              <a:spcAft>
                <a:spcPts val="0"/>
              </a:spcAft>
              <a:buNone/>
            </a:pPr>
            <a:r>
              <a:rPr lang="en-US" sz="1600" b="0" i="0" u="none" strike="noStrike" cap="none" dirty="0">
                <a:solidFill>
                  <a:srgbClr val="212121"/>
                </a:solidFill>
                <a:highlight>
                  <a:srgbClr val="FFFFFF"/>
                </a:highlight>
                <a:latin typeface="Malgun Gothic"/>
                <a:ea typeface="Malgun Gothic"/>
                <a:cs typeface="Malgun Gothic"/>
                <a:sym typeface="Malgun Gothic"/>
              </a:rPr>
              <a:t>Surprise 3197</a:t>
            </a:r>
            <a:endParaRPr lang="en-US" sz="1600" dirty="0">
              <a:solidFill>
                <a:srgbClr val="212121"/>
              </a:solidFill>
              <a:highlight>
                <a:srgbClr val="FFFFFF"/>
              </a:highlight>
              <a:latin typeface="Malgun Gothic"/>
              <a:ea typeface="Malgun Gothic"/>
              <a:cs typeface="Malgun Gothic"/>
              <a:sym typeface="Malgun Gothic"/>
            </a:endParaRPr>
          </a:p>
          <a:p>
            <a:pPr marL="0" marR="0" lvl="0" indent="0" algn="ctr" rtl="0">
              <a:lnSpc>
                <a:spcPct val="100000"/>
              </a:lnSpc>
              <a:spcBef>
                <a:spcPts val="0"/>
              </a:spcBef>
              <a:spcAft>
                <a:spcPts val="0"/>
              </a:spcAft>
              <a:buNone/>
            </a:pPr>
            <a:r>
              <a:rPr lang="en-US" sz="1600" b="0" i="0" u="none" strike="noStrike" cap="none" dirty="0">
                <a:solidFill>
                  <a:srgbClr val="212121"/>
                </a:solidFill>
                <a:highlight>
                  <a:srgbClr val="FFFFFF"/>
                </a:highlight>
                <a:latin typeface="Malgun Gothic"/>
                <a:ea typeface="Malgun Gothic"/>
                <a:cs typeface="Malgun Gothic"/>
                <a:sym typeface="Malgun Gothic"/>
              </a:rPr>
              <a:t>Neutral 4966</a:t>
            </a:r>
            <a:endParaRPr lang="ko-KR" altLang="en-US" sz="1200" b="0" i="0" u="none" strike="noStrike" cap="none" dirty="0">
              <a:solidFill>
                <a:srgbClr val="212121"/>
              </a:solidFill>
              <a:highlight>
                <a:srgbClr val="FFFFFF"/>
              </a:highlight>
              <a:latin typeface="Malgun Gothic"/>
              <a:ea typeface="Malgun Gothic"/>
              <a:cs typeface="Malgun Gothic"/>
              <a:sym typeface="Malgun Gothic"/>
            </a:endParaRPr>
          </a:p>
        </p:txBody>
      </p:sp>
      <p:grpSp>
        <p:nvGrpSpPr>
          <p:cNvPr id="4" name="그룹 3">
            <a:extLst>
              <a:ext uri="{FF2B5EF4-FFF2-40B4-BE49-F238E27FC236}">
                <a16:creationId xmlns:a16="http://schemas.microsoft.com/office/drawing/2014/main" id="{D30AC92F-3F2E-458A-8ED6-31F743BCEDCC}"/>
              </a:ext>
            </a:extLst>
          </p:cNvPr>
          <p:cNvGrpSpPr/>
          <p:nvPr/>
        </p:nvGrpSpPr>
        <p:grpSpPr>
          <a:xfrm>
            <a:off x="2414048" y="898657"/>
            <a:ext cx="6184262" cy="4701313"/>
            <a:chOff x="1815423" y="1216888"/>
            <a:chExt cx="7123459" cy="5260114"/>
          </a:xfrm>
        </p:grpSpPr>
        <p:grpSp>
          <p:nvGrpSpPr>
            <p:cNvPr id="186" name="Google Shape;186;p4"/>
            <p:cNvGrpSpPr/>
            <p:nvPr/>
          </p:nvGrpSpPr>
          <p:grpSpPr>
            <a:xfrm>
              <a:off x="1815423" y="1356497"/>
              <a:ext cx="6286724" cy="5120505"/>
              <a:chOff x="1873" y="152254"/>
              <a:chExt cx="6741633" cy="5266412"/>
            </a:xfrm>
          </p:grpSpPr>
          <p:sp>
            <p:nvSpPr>
              <p:cNvPr id="187" name="Google Shape;187;p4"/>
              <p:cNvSpPr/>
              <p:nvPr/>
            </p:nvSpPr>
            <p:spPr>
              <a:xfrm>
                <a:off x="2261780" y="308633"/>
                <a:ext cx="4368800" cy="1517226"/>
              </a:xfrm>
              <a:prstGeom prst="ellipse">
                <a:avLst/>
              </a:prstGeom>
              <a:solidFill>
                <a:srgbClr val="FCE0BA">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4012006" y="4053292"/>
                <a:ext cx="846666" cy="541866"/>
              </a:xfrm>
              <a:prstGeom prst="downArrow">
                <a:avLst>
                  <a:gd name="adj1" fmla="val 50000"/>
                  <a:gd name="adj2" fmla="val 50000"/>
                </a:avLst>
              </a:prstGeom>
              <a:solidFill>
                <a:schemeClr val="lt1"/>
              </a:solidFill>
              <a:ln w="9525"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2538008" y="4402666"/>
                <a:ext cx="4064000" cy="10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txBox="1"/>
              <p:nvPr/>
            </p:nvSpPr>
            <p:spPr>
              <a:xfrm>
                <a:off x="2538008" y="4402666"/>
                <a:ext cx="4064000" cy="101600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dirty="0">
                    <a:solidFill>
                      <a:srgbClr val="000000"/>
                    </a:solidFill>
                    <a:latin typeface="Arial"/>
                    <a:ea typeface="Arial"/>
                    <a:cs typeface="Arial"/>
                    <a:sym typeface="Arial"/>
                  </a:rPr>
                  <a:t>New data 20297</a:t>
                </a:r>
                <a:endParaRPr dirty="0"/>
              </a:p>
            </p:txBody>
          </p:sp>
          <p:sp>
            <p:nvSpPr>
              <p:cNvPr id="191" name="Google Shape;191;p4"/>
              <p:cNvSpPr/>
              <p:nvPr/>
            </p:nvSpPr>
            <p:spPr>
              <a:xfrm>
                <a:off x="4149654" y="1835031"/>
                <a:ext cx="1524000" cy="1524000"/>
              </a:xfrm>
              <a:prstGeom prst="ellipse">
                <a:avLst/>
              </a:prstGeom>
              <a:gradFill>
                <a:gsLst>
                  <a:gs pos="0">
                    <a:srgbClr val="FFEB79"/>
                  </a:gs>
                  <a:gs pos="35000">
                    <a:srgbClr val="FFEDA1"/>
                  </a:gs>
                  <a:gs pos="100000">
                    <a:srgbClr val="FFF7D7"/>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txBox="1"/>
              <p:nvPr/>
            </p:nvSpPr>
            <p:spPr>
              <a:xfrm>
                <a:off x="4372840" y="2145938"/>
                <a:ext cx="1077630" cy="1077630"/>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AI Hub</a:t>
                </a:r>
                <a:endParaRPr dirty="0"/>
              </a:p>
              <a:p>
                <a:pPr marL="0" marR="0" lvl="0" indent="0" algn="ctr" rtl="0">
                  <a:lnSpc>
                    <a:spcPct val="90000"/>
                  </a:lnSpc>
                  <a:spcBef>
                    <a:spcPts val="560"/>
                  </a:spcBef>
                  <a:spcAft>
                    <a:spcPts val="0"/>
                  </a:spcAft>
                  <a:buClr>
                    <a:srgbClr val="000000"/>
                  </a:buClr>
                  <a:buSzPts val="1600"/>
                  <a:buFont typeface="Arial"/>
                  <a:buNone/>
                </a:pPr>
                <a:r>
                  <a:rPr lang="en-US" sz="1600" dirty="0">
                    <a:solidFill>
                      <a:schemeClr val="dk1"/>
                    </a:solidFill>
                  </a:rPr>
                  <a:t>Data</a:t>
                </a:r>
                <a:endParaRPr sz="1600" b="0" i="0" u="none" strike="noStrike" cap="none" dirty="0">
                  <a:solidFill>
                    <a:schemeClr val="dk1"/>
                  </a:solidFill>
                  <a:latin typeface="Arial"/>
                  <a:ea typeface="Arial"/>
                  <a:cs typeface="Arial"/>
                  <a:sym typeface="Arial"/>
                </a:endParaRPr>
              </a:p>
              <a:p>
                <a:pPr marL="0" marR="0" lvl="0" indent="0" algn="ctr" rtl="0">
                  <a:lnSpc>
                    <a:spcPct val="90000"/>
                  </a:lnSpc>
                  <a:spcBef>
                    <a:spcPts val="560"/>
                  </a:spcBef>
                  <a:spcAft>
                    <a:spcPts val="0"/>
                  </a:spcAft>
                  <a:buClr>
                    <a:srgbClr val="000000"/>
                  </a:buClr>
                  <a:buSzPts val="1600"/>
                  <a:buFont typeface="Arial"/>
                  <a:buNone/>
                </a:pPr>
                <a:r>
                  <a:rPr lang="en-US" sz="1600" dirty="0">
                    <a:solidFill>
                      <a:schemeClr val="dk1"/>
                    </a:solidFill>
                  </a:rPr>
                  <a:t>About 500</a:t>
                </a:r>
                <a:r>
                  <a:rPr lang="en-US" sz="1600" b="0" i="0" u="none" strike="noStrike" cap="none" dirty="0">
                    <a:solidFill>
                      <a:schemeClr val="dk1"/>
                    </a:solidFill>
                    <a:latin typeface="Arial"/>
                    <a:ea typeface="Arial"/>
                    <a:cs typeface="Arial"/>
                    <a:sym typeface="Arial"/>
                  </a:rPr>
                  <a:t> </a:t>
                </a:r>
                <a:endParaRPr sz="1600" b="0" i="0" u="none" strike="noStrike" cap="none" dirty="0">
                  <a:solidFill>
                    <a:schemeClr val="dk1"/>
                  </a:solidFill>
                  <a:latin typeface="Arial"/>
                  <a:ea typeface="Arial"/>
                  <a:cs typeface="Arial"/>
                  <a:sym typeface="Arial"/>
                </a:endParaRPr>
              </a:p>
            </p:txBody>
          </p:sp>
          <p:sp>
            <p:nvSpPr>
              <p:cNvPr id="193" name="Google Shape;193;p4"/>
              <p:cNvSpPr/>
              <p:nvPr/>
            </p:nvSpPr>
            <p:spPr>
              <a:xfrm>
                <a:off x="2766144" y="889020"/>
                <a:ext cx="1524000" cy="1524000"/>
              </a:xfrm>
              <a:prstGeom prst="ellipse">
                <a:avLst/>
              </a:prstGeom>
              <a:gradFill>
                <a:gsLst>
                  <a:gs pos="0">
                    <a:srgbClr val="FFEB79"/>
                  </a:gs>
                  <a:gs pos="35000">
                    <a:srgbClr val="FFEDA1"/>
                  </a:gs>
                  <a:gs pos="100000">
                    <a:srgbClr val="FFF7D7"/>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txBox="1"/>
              <p:nvPr/>
            </p:nvSpPr>
            <p:spPr>
              <a:xfrm>
                <a:off x="2766144" y="1112205"/>
                <a:ext cx="1524000" cy="107763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dirty="0">
                    <a:solidFill>
                      <a:schemeClr val="dk1"/>
                    </a:solidFill>
                    <a:latin typeface="Arial"/>
                    <a:ea typeface="Arial"/>
                    <a:cs typeface="Arial"/>
                    <a:sym typeface="Arial"/>
                  </a:rPr>
                  <a:t>Fer2013</a:t>
                </a:r>
                <a:endParaRPr sz="2100" b="0" i="0" u="none" strike="noStrike" cap="none" dirty="0">
                  <a:solidFill>
                    <a:schemeClr val="dk1"/>
                  </a:solidFill>
                  <a:latin typeface="Arial"/>
                  <a:ea typeface="Arial"/>
                  <a:cs typeface="Arial"/>
                  <a:sym typeface="Arial"/>
                </a:endParaRPr>
              </a:p>
            </p:txBody>
          </p:sp>
          <p:sp>
            <p:nvSpPr>
              <p:cNvPr id="195" name="Google Shape;195;p4"/>
              <p:cNvSpPr/>
              <p:nvPr/>
            </p:nvSpPr>
            <p:spPr>
              <a:xfrm>
                <a:off x="1873" y="688236"/>
                <a:ext cx="1637994" cy="1524000"/>
              </a:xfrm>
              <a:prstGeom prst="ellipse">
                <a:avLst/>
              </a:prstGeom>
              <a:gradFill>
                <a:gsLst>
                  <a:gs pos="0">
                    <a:srgbClr val="FFEB79"/>
                  </a:gs>
                  <a:gs pos="35000">
                    <a:srgbClr val="FFEDA1"/>
                  </a:gs>
                  <a:gs pos="100000">
                    <a:srgbClr val="FFF7D7"/>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txBox="1"/>
              <p:nvPr/>
            </p:nvSpPr>
            <p:spPr>
              <a:xfrm>
                <a:off x="323363" y="911420"/>
                <a:ext cx="1077631" cy="1077630"/>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dirty="0">
                  <a:solidFill>
                    <a:schemeClr val="dk1"/>
                  </a:solidFill>
                  <a:latin typeface="Arial"/>
                  <a:ea typeface="Arial"/>
                  <a:cs typeface="Arial"/>
                  <a:sym typeface="Arial"/>
                </a:endParaRPr>
              </a:p>
              <a:p>
                <a:pPr marL="0" marR="0" lvl="0" indent="0" algn="ctr" rtl="0">
                  <a:lnSpc>
                    <a:spcPct val="100000"/>
                  </a:lnSpc>
                  <a:spcBef>
                    <a:spcPts val="560"/>
                  </a:spcBef>
                  <a:spcAft>
                    <a:spcPts val="0"/>
                  </a:spcAft>
                  <a:buClr>
                    <a:srgbClr val="000000"/>
                  </a:buClr>
                  <a:buSzPts val="1600"/>
                  <a:buFont typeface="Arial"/>
                  <a:buNone/>
                </a:pPr>
                <a:r>
                  <a:rPr lang="en-US" sz="1600" dirty="0">
                    <a:solidFill>
                      <a:schemeClr val="dk1"/>
                    </a:solidFill>
                  </a:rPr>
                  <a:t>Data</a:t>
                </a:r>
              </a:p>
              <a:p>
                <a:pPr marL="0" marR="0" lvl="0" indent="0" algn="ctr" rtl="0">
                  <a:lnSpc>
                    <a:spcPct val="100000"/>
                  </a:lnSpc>
                  <a:spcBef>
                    <a:spcPts val="56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Filtering</a:t>
                </a:r>
                <a:endParaRPr sz="1600" b="0" i="0" u="none" strike="noStrike" cap="none" dirty="0">
                  <a:solidFill>
                    <a:schemeClr val="dk1"/>
                  </a:solidFill>
                  <a:latin typeface="Arial"/>
                  <a:ea typeface="Arial"/>
                  <a:cs typeface="Arial"/>
                  <a:sym typeface="Arial"/>
                </a:endParaRPr>
              </a:p>
              <a:p>
                <a:pPr marL="0" marR="0" lvl="0" indent="0" algn="ctr" rtl="0">
                  <a:lnSpc>
                    <a:spcPct val="100000"/>
                  </a:lnSpc>
                  <a:spcBef>
                    <a:spcPts val="560"/>
                  </a:spcBef>
                  <a:spcAft>
                    <a:spcPts val="0"/>
                  </a:spcAft>
                  <a:buClr>
                    <a:srgbClr val="000000"/>
                  </a:buClr>
                  <a:buSzPts val="1600"/>
                  <a:buFont typeface="Arial"/>
                  <a:buNone/>
                </a:pPr>
                <a:r>
                  <a:rPr lang="en-US" sz="1600" dirty="0">
                    <a:solidFill>
                      <a:schemeClr val="dk1"/>
                    </a:solidFill>
                  </a:rPr>
                  <a:t>About 500</a:t>
                </a:r>
                <a:endParaRPr sz="1600" b="0" i="0" u="none" strike="noStrike" cap="none" dirty="0">
                  <a:solidFill>
                    <a:schemeClr val="dk1"/>
                  </a:solidFill>
                  <a:latin typeface="Arial"/>
                  <a:ea typeface="Arial"/>
                  <a:cs typeface="Arial"/>
                  <a:sym typeface="Arial"/>
                </a:endParaRPr>
              </a:p>
              <a:p>
                <a:pPr marL="0" marR="0" lvl="0" indent="0" algn="ctr" rtl="0">
                  <a:lnSpc>
                    <a:spcPct val="100000"/>
                  </a:lnSpc>
                  <a:spcBef>
                    <a:spcPts val="560"/>
                  </a:spcBef>
                  <a:spcAft>
                    <a:spcPts val="0"/>
                  </a:spcAft>
                  <a:buClr>
                    <a:srgbClr val="000000"/>
                  </a:buClr>
                  <a:buSzPts val="1600"/>
                  <a:buFont typeface="Arial"/>
                  <a:buNone/>
                </a:pPr>
                <a:endParaRPr sz="1600" b="0" i="0" u="none" strike="noStrike" cap="none" dirty="0">
                  <a:solidFill>
                    <a:schemeClr val="dk1"/>
                  </a:solidFill>
                  <a:latin typeface="Arial"/>
                  <a:ea typeface="Arial"/>
                  <a:cs typeface="Arial"/>
                  <a:sym typeface="Arial"/>
                </a:endParaRPr>
              </a:p>
            </p:txBody>
          </p:sp>
          <p:sp>
            <p:nvSpPr>
              <p:cNvPr id="197" name="Google Shape;197;p4"/>
              <p:cNvSpPr/>
              <p:nvPr/>
            </p:nvSpPr>
            <p:spPr>
              <a:xfrm>
                <a:off x="2002173" y="152254"/>
                <a:ext cx="4741333" cy="3793066"/>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rgbClr val="F7BA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4"/>
            <p:cNvSpPr/>
            <p:nvPr/>
          </p:nvSpPr>
          <p:spPr>
            <a:xfrm rot="2977433" flipH="1">
              <a:off x="2873185" y="1336227"/>
              <a:ext cx="1883385" cy="2485418"/>
            </a:xfrm>
            <a:custGeom>
              <a:avLst/>
              <a:gdLst/>
              <a:ahLst/>
              <a:cxnLst/>
              <a:rect l="l" t="t" r="r" b="b"/>
              <a:pathLst>
                <a:path w="120000" h="120000" extrusionOk="0">
                  <a:moveTo>
                    <a:pt x="44611" y="8692"/>
                  </a:moveTo>
                  <a:lnTo>
                    <a:pt x="44611" y="8692"/>
                  </a:lnTo>
                  <a:cubicBezTo>
                    <a:pt x="58895" y="4009"/>
                    <a:pt x="74422" y="6065"/>
                    <a:pt x="87138" y="14324"/>
                  </a:cubicBezTo>
                  <a:cubicBezTo>
                    <a:pt x="99854" y="22583"/>
                    <a:pt x="108497" y="36225"/>
                    <a:pt x="110811" y="51688"/>
                  </a:cubicBezTo>
                  <a:lnTo>
                    <a:pt x="119347" y="51719"/>
                  </a:lnTo>
                  <a:lnTo>
                    <a:pt x="105000" y="60166"/>
                  </a:lnTo>
                  <a:lnTo>
                    <a:pt x="89347" y="51609"/>
                  </a:lnTo>
                  <a:lnTo>
                    <a:pt x="97881" y="51640"/>
                  </a:lnTo>
                  <a:lnTo>
                    <a:pt x="97881" y="51640"/>
                  </a:lnTo>
                  <a:cubicBezTo>
                    <a:pt x="95776" y="38981"/>
                    <a:pt x="89000" y="27999"/>
                    <a:pt x="79313" y="21545"/>
                  </a:cubicBezTo>
                  <a:cubicBezTo>
                    <a:pt x="69626" y="15091"/>
                    <a:pt x="57983" y="13801"/>
                    <a:pt x="47406" y="18009"/>
                  </a:cubicBezTo>
                  <a:close/>
                </a:path>
              </a:pathLst>
            </a:custGeom>
            <a:solidFill>
              <a:srgbClr val="FA6C54"/>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0" name="Google Shape;200;p4"/>
            <p:cNvSpPr/>
            <p:nvPr/>
          </p:nvSpPr>
          <p:spPr>
            <a:xfrm rot="375509" flipH="1">
              <a:off x="7024274" y="1216888"/>
              <a:ext cx="1914608" cy="3141437"/>
            </a:xfrm>
            <a:custGeom>
              <a:avLst/>
              <a:gdLst/>
              <a:ahLst/>
              <a:cxnLst/>
              <a:rect l="l" t="t" r="r" b="b"/>
              <a:pathLst>
                <a:path w="120000" h="120000" extrusionOk="0">
                  <a:moveTo>
                    <a:pt x="45287" y="7726"/>
                  </a:moveTo>
                  <a:lnTo>
                    <a:pt x="45287" y="7726"/>
                  </a:lnTo>
                  <a:cubicBezTo>
                    <a:pt x="59694" y="3164"/>
                    <a:pt x="75262" y="5517"/>
                    <a:pt x="87894" y="14167"/>
                  </a:cubicBezTo>
                  <a:cubicBezTo>
                    <a:pt x="100526" y="22817"/>
                    <a:pt x="108956" y="36898"/>
                    <a:pt x="110967" y="52703"/>
                  </a:cubicBezTo>
                  <a:lnTo>
                    <a:pt x="119524" y="52731"/>
                  </a:lnTo>
                  <a:lnTo>
                    <a:pt x="105000" y="60145"/>
                  </a:lnTo>
                  <a:lnTo>
                    <a:pt x="89525" y="52634"/>
                  </a:lnTo>
                  <a:lnTo>
                    <a:pt x="98085" y="52662"/>
                  </a:lnTo>
                  <a:lnTo>
                    <a:pt x="98085" y="52662"/>
                  </a:lnTo>
                  <a:cubicBezTo>
                    <a:pt x="96288" y="39180"/>
                    <a:pt x="89644" y="27336"/>
                    <a:pt x="79922" y="20284"/>
                  </a:cubicBezTo>
                  <a:cubicBezTo>
                    <a:pt x="70200" y="13232"/>
                    <a:pt x="58389" y="11689"/>
                    <a:pt x="47635" y="16066"/>
                  </a:cubicBezTo>
                  <a:close/>
                </a:path>
              </a:pathLst>
            </a:custGeom>
            <a:solidFill>
              <a:srgbClr val="ACB8CA"/>
            </a:solidFill>
            <a:ln w="25400" cap="flat" cmpd="sng">
              <a:solidFill>
                <a:srgbClr val="8296B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grpSp>
      <p:sp>
        <p:nvSpPr>
          <p:cNvPr id="18" name="Google Shape;180;g12411de2012_0_65">
            <a:extLst>
              <a:ext uri="{FF2B5EF4-FFF2-40B4-BE49-F238E27FC236}">
                <a16:creationId xmlns:a16="http://schemas.microsoft.com/office/drawing/2014/main" id="{EAA1CA70-1869-4D70-A2C8-3C05C2E0CA0B}"/>
              </a:ext>
            </a:extLst>
          </p:cNvPr>
          <p:cNvSpPr txBox="1">
            <a:spLocks/>
          </p:cNvSpPr>
          <p:nvPr/>
        </p:nvSpPr>
        <p:spPr>
          <a:xfrm>
            <a:off x="1137157" y="253127"/>
            <a:ext cx="617804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How to Collect and Analyze Data</a:t>
            </a:r>
            <a:endParaRPr lang="ko-KR" altLang="en-US" sz="3200" b="1" dirty="0"/>
          </a:p>
        </p:txBody>
      </p:sp>
      <p:sp>
        <p:nvSpPr>
          <p:cNvPr id="19" name="텍스트 개체 틀 2">
            <a:extLst>
              <a:ext uri="{FF2B5EF4-FFF2-40B4-BE49-F238E27FC236}">
                <a16:creationId xmlns:a16="http://schemas.microsoft.com/office/drawing/2014/main" id="{E3877B68-C325-4D47-9F54-5B6360E72764}"/>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03</a:t>
            </a:r>
            <a:endParaRPr lang="ko-KR" altLang="en-US" sz="6000" b="1" dirty="0">
              <a:latin typeface="맑은 고딕" panose="020B0503020000020004" pitchFamily="50" charset="-12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73"/>
          <p:cNvPicPr preferRelativeResize="0"/>
          <p:nvPr/>
        </p:nvPicPr>
        <p:blipFill rotWithShape="1">
          <a:blip r:embed="rId3">
            <a:alphaModFix/>
          </a:blip>
          <a:srcRect/>
          <a:stretch/>
        </p:blipFill>
        <p:spPr>
          <a:xfrm>
            <a:off x="916225" y="3422993"/>
            <a:ext cx="5280337" cy="3237629"/>
          </a:xfrm>
          <a:prstGeom prst="rect">
            <a:avLst/>
          </a:prstGeom>
          <a:noFill/>
          <a:ln>
            <a:noFill/>
          </a:ln>
        </p:spPr>
      </p:pic>
      <p:pic>
        <p:nvPicPr>
          <p:cNvPr id="206" name="Google Shape;206;p73"/>
          <p:cNvPicPr preferRelativeResize="0"/>
          <p:nvPr/>
        </p:nvPicPr>
        <p:blipFill rotWithShape="1">
          <a:blip r:embed="rId4">
            <a:alphaModFix/>
          </a:blip>
          <a:srcRect/>
          <a:stretch/>
        </p:blipFill>
        <p:spPr>
          <a:xfrm>
            <a:off x="7020577" y="3895708"/>
            <a:ext cx="2258288" cy="2292197"/>
          </a:xfrm>
          <a:prstGeom prst="rect">
            <a:avLst/>
          </a:prstGeom>
          <a:noFill/>
          <a:ln>
            <a:noFill/>
          </a:ln>
        </p:spPr>
      </p:pic>
      <p:pic>
        <p:nvPicPr>
          <p:cNvPr id="207" name="Google Shape;207;p73"/>
          <p:cNvPicPr preferRelativeResize="0"/>
          <p:nvPr/>
        </p:nvPicPr>
        <p:blipFill rotWithShape="1">
          <a:blip r:embed="rId5">
            <a:alphaModFix/>
          </a:blip>
          <a:srcRect/>
          <a:stretch/>
        </p:blipFill>
        <p:spPr>
          <a:xfrm>
            <a:off x="9278865" y="3917890"/>
            <a:ext cx="2271484" cy="2292196"/>
          </a:xfrm>
          <a:prstGeom prst="rect">
            <a:avLst/>
          </a:prstGeom>
          <a:noFill/>
          <a:ln>
            <a:noFill/>
          </a:ln>
        </p:spPr>
      </p:pic>
      <p:sp>
        <p:nvSpPr>
          <p:cNvPr id="208" name="Google Shape;208;p73"/>
          <p:cNvSpPr/>
          <p:nvPr/>
        </p:nvSpPr>
        <p:spPr>
          <a:xfrm>
            <a:off x="6265741" y="4975181"/>
            <a:ext cx="685657" cy="133252"/>
          </a:xfrm>
          <a:prstGeom prst="rightArrow">
            <a:avLst>
              <a:gd name="adj1" fmla="val 50000"/>
              <a:gd name="adj2" fmla="val 50000"/>
            </a:avLst>
          </a:prstGeom>
          <a:solidFill>
            <a:schemeClr val="dk2"/>
          </a:solidFill>
          <a:ln w="12700" cap="flat" cmpd="sng">
            <a:solidFill>
              <a:schemeClr val="bg2">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pic>
        <p:nvPicPr>
          <p:cNvPr id="209" name="Google Shape;209;p73"/>
          <p:cNvPicPr preferRelativeResize="0"/>
          <p:nvPr/>
        </p:nvPicPr>
        <p:blipFill rotWithShape="1">
          <a:blip r:embed="rId6">
            <a:alphaModFix/>
          </a:blip>
          <a:srcRect/>
          <a:stretch/>
        </p:blipFill>
        <p:spPr>
          <a:xfrm>
            <a:off x="723651" y="977374"/>
            <a:ext cx="3518105" cy="2041038"/>
          </a:xfrm>
          <a:prstGeom prst="rect">
            <a:avLst/>
          </a:prstGeom>
          <a:noFill/>
          <a:ln>
            <a:noFill/>
          </a:ln>
        </p:spPr>
      </p:pic>
      <p:sp>
        <p:nvSpPr>
          <p:cNvPr id="210" name="Google Shape;210;p73"/>
          <p:cNvSpPr/>
          <p:nvPr/>
        </p:nvSpPr>
        <p:spPr>
          <a:xfrm>
            <a:off x="4797127" y="1798630"/>
            <a:ext cx="1033753" cy="199263"/>
          </a:xfrm>
          <a:prstGeom prst="rightArrow">
            <a:avLst>
              <a:gd name="adj1" fmla="val 50000"/>
              <a:gd name="adj2" fmla="val 50000"/>
            </a:avLst>
          </a:prstGeom>
          <a:solidFill>
            <a:schemeClr val="dk2"/>
          </a:solidFill>
          <a:ln w="12700" cap="flat" cmpd="sng">
            <a:solidFill>
              <a:schemeClr val="bg2">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1" name="Google Shape;211;p73"/>
          <p:cNvSpPr txBox="1"/>
          <p:nvPr/>
        </p:nvSpPr>
        <p:spPr>
          <a:xfrm>
            <a:off x="4710897" y="1449123"/>
            <a:ext cx="138510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haarcascade</a:t>
            </a:r>
            <a:endParaRPr sz="1400" b="0" i="0" u="none" strike="noStrike" cap="none" dirty="0">
              <a:solidFill>
                <a:srgbClr val="000000"/>
              </a:solidFill>
              <a:latin typeface="Arial"/>
              <a:ea typeface="Arial"/>
              <a:cs typeface="Arial"/>
              <a:sym typeface="Arial"/>
            </a:endParaRPr>
          </a:p>
        </p:txBody>
      </p:sp>
      <p:sp>
        <p:nvSpPr>
          <p:cNvPr id="212" name="Google Shape;212;p73"/>
          <p:cNvSpPr txBox="1"/>
          <p:nvPr/>
        </p:nvSpPr>
        <p:spPr>
          <a:xfrm>
            <a:off x="4808770" y="2039664"/>
            <a:ext cx="103375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Face crop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213" name="Google Shape;213;p73"/>
          <p:cNvPicPr preferRelativeResize="0"/>
          <p:nvPr/>
        </p:nvPicPr>
        <p:blipFill rotWithShape="1">
          <a:blip r:embed="rId7">
            <a:alphaModFix/>
          </a:blip>
          <a:srcRect/>
          <a:stretch/>
        </p:blipFill>
        <p:spPr>
          <a:xfrm>
            <a:off x="6060857" y="1112193"/>
            <a:ext cx="1919441" cy="1771399"/>
          </a:xfrm>
          <a:prstGeom prst="rect">
            <a:avLst/>
          </a:prstGeom>
          <a:noFill/>
          <a:ln>
            <a:noFill/>
          </a:ln>
        </p:spPr>
      </p:pic>
      <p:pic>
        <p:nvPicPr>
          <p:cNvPr id="214" name="Google Shape;214;p73"/>
          <p:cNvPicPr preferRelativeResize="0"/>
          <p:nvPr/>
        </p:nvPicPr>
        <p:blipFill rotWithShape="1">
          <a:blip r:embed="rId8">
            <a:alphaModFix/>
          </a:blip>
          <a:srcRect/>
          <a:stretch/>
        </p:blipFill>
        <p:spPr>
          <a:xfrm>
            <a:off x="10083246" y="1270738"/>
            <a:ext cx="1385103" cy="1255046"/>
          </a:xfrm>
          <a:prstGeom prst="rect">
            <a:avLst/>
          </a:prstGeom>
          <a:noFill/>
          <a:ln>
            <a:noFill/>
          </a:ln>
        </p:spPr>
      </p:pic>
      <p:sp>
        <p:nvSpPr>
          <p:cNvPr id="215" name="Google Shape;215;p73"/>
          <p:cNvSpPr/>
          <p:nvPr/>
        </p:nvSpPr>
        <p:spPr>
          <a:xfrm>
            <a:off x="8531908" y="1798629"/>
            <a:ext cx="1033753" cy="199263"/>
          </a:xfrm>
          <a:prstGeom prst="rightArrow">
            <a:avLst>
              <a:gd name="adj1" fmla="val 50000"/>
              <a:gd name="adj2" fmla="val 50000"/>
            </a:avLst>
          </a:prstGeom>
          <a:solidFill>
            <a:srgbClr val="3F3F3F"/>
          </a:solidFill>
          <a:ln w="12700" cap="flat" cmpd="sng">
            <a:solidFill>
              <a:schemeClr val="bg2">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6" name="Google Shape;216;p73"/>
          <p:cNvSpPr txBox="1"/>
          <p:nvPr/>
        </p:nvSpPr>
        <p:spPr>
          <a:xfrm>
            <a:off x="8531908" y="2127498"/>
            <a:ext cx="266335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GRAYSCALE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RESIZE(48,48</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15" name="Google Shape;180;g12411de2012_0_65">
            <a:extLst>
              <a:ext uri="{FF2B5EF4-FFF2-40B4-BE49-F238E27FC236}">
                <a16:creationId xmlns:a16="http://schemas.microsoft.com/office/drawing/2014/main" id="{9940A763-4E3D-49DC-9A77-2544DFA0EEAC}"/>
              </a:ext>
            </a:extLst>
          </p:cNvPr>
          <p:cNvSpPr txBox="1">
            <a:spLocks/>
          </p:cNvSpPr>
          <p:nvPr/>
        </p:nvSpPr>
        <p:spPr>
          <a:xfrm>
            <a:off x="1137157" y="253127"/>
            <a:ext cx="6630327"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How to Collect and Analyze Data</a:t>
            </a:r>
            <a:endParaRPr lang="ko-KR" altLang="en-US" sz="3200" b="1" dirty="0"/>
          </a:p>
        </p:txBody>
      </p:sp>
      <p:sp>
        <p:nvSpPr>
          <p:cNvPr id="16" name="텍스트 개체 틀 2">
            <a:extLst>
              <a:ext uri="{FF2B5EF4-FFF2-40B4-BE49-F238E27FC236}">
                <a16:creationId xmlns:a16="http://schemas.microsoft.com/office/drawing/2014/main" id="{53DCF17F-7CA2-47C4-BDD6-9CA12E2B0F33}"/>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03</a:t>
            </a:r>
            <a:endParaRPr lang="ko-KR" altLang="en-US" sz="6000" b="1" dirty="0">
              <a:latin typeface="맑은 고딕" panose="020B0503020000020004" pitchFamily="50" charset="-12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4" name="Google Shape;180;g12411de2012_0_65">
            <a:extLst>
              <a:ext uri="{FF2B5EF4-FFF2-40B4-BE49-F238E27FC236}">
                <a16:creationId xmlns:a16="http://schemas.microsoft.com/office/drawing/2014/main" id="{34820C12-8004-4551-A062-1616B57755F2}"/>
              </a:ext>
            </a:extLst>
          </p:cNvPr>
          <p:cNvSpPr txBox="1">
            <a:spLocks/>
          </p:cNvSpPr>
          <p:nvPr/>
        </p:nvSpPr>
        <p:spPr>
          <a:xfrm>
            <a:off x="1137157" y="253127"/>
            <a:ext cx="6394353"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System Flow and Architecture</a:t>
            </a:r>
            <a:endParaRPr lang="ko-KR" altLang="en-US" sz="3200" b="1" dirty="0"/>
          </a:p>
        </p:txBody>
      </p:sp>
      <p:sp>
        <p:nvSpPr>
          <p:cNvPr id="5" name="텍스트 개체 틀 2">
            <a:extLst>
              <a:ext uri="{FF2B5EF4-FFF2-40B4-BE49-F238E27FC236}">
                <a16:creationId xmlns:a16="http://schemas.microsoft.com/office/drawing/2014/main" id="{878B25EF-D8C2-404E-B2B7-7120A405BE9C}"/>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04</a:t>
            </a:r>
            <a:endParaRPr lang="ko-KR" altLang="en-US" sz="6000" b="1" dirty="0">
              <a:latin typeface="맑은 고딕" panose="020B0503020000020004" pitchFamily="50" charset="-127"/>
            </a:endParaRPr>
          </a:p>
        </p:txBody>
      </p:sp>
      <p:pic>
        <p:nvPicPr>
          <p:cNvPr id="6" name="그림 5">
            <a:extLst>
              <a:ext uri="{FF2B5EF4-FFF2-40B4-BE49-F238E27FC236}">
                <a16:creationId xmlns:a16="http://schemas.microsoft.com/office/drawing/2014/main" id="{12516F34-9157-4760-A261-79E5FD7CB974}"/>
              </a:ext>
            </a:extLst>
          </p:cNvPr>
          <p:cNvPicPr>
            <a:picLocks noChangeAspect="1"/>
          </p:cNvPicPr>
          <p:nvPr/>
        </p:nvPicPr>
        <p:blipFill>
          <a:blip r:embed="rId3"/>
          <a:stretch>
            <a:fillRect/>
          </a:stretch>
        </p:blipFill>
        <p:spPr>
          <a:xfrm>
            <a:off x="1703964" y="1299325"/>
            <a:ext cx="8543925" cy="4486275"/>
          </a:xfrm>
          <a:prstGeom prst="rect">
            <a:avLst/>
          </a:prstGeom>
        </p:spPr>
      </p:pic>
      <p:sp>
        <p:nvSpPr>
          <p:cNvPr id="2" name="TextBox 1">
            <a:extLst>
              <a:ext uri="{FF2B5EF4-FFF2-40B4-BE49-F238E27FC236}">
                <a16:creationId xmlns:a16="http://schemas.microsoft.com/office/drawing/2014/main" id="{0D76E677-79D1-4ED2-A52E-CCB93BD18189}"/>
              </a:ext>
            </a:extLst>
          </p:cNvPr>
          <p:cNvSpPr txBox="1"/>
          <p:nvPr/>
        </p:nvSpPr>
        <p:spPr>
          <a:xfrm>
            <a:off x="5889523" y="6096525"/>
            <a:ext cx="1435510" cy="307777"/>
          </a:xfrm>
          <a:prstGeom prst="rect">
            <a:avLst/>
          </a:prstGeom>
          <a:noFill/>
        </p:spPr>
        <p:txBody>
          <a:bodyPr wrap="square" rtlCol="0">
            <a:spAutoFit/>
          </a:bodyPr>
          <a:lstStyle/>
          <a:p>
            <a:r>
              <a:rPr lang="en-US" altLang="ko-KR" dirty="0"/>
              <a:t>&lt;Flow&gt;</a:t>
            </a:r>
            <a:endParaRPr lang="ko-KR"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5" name="그림 4">
            <a:extLst>
              <a:ext uri="{FF2B5EF4-FFF2-40B4-BE49-F238E27FC236}">
                <a16:creationId xmlns:a16="http://schemas.microsoft.com/office/drawing/2014/main" id="{84FC77E1-5F1E-440A-8B04-8EC6F4F55C88}"/>
              </a:ext>
            </a:extLst>
          </p:cNvPr>
          <p:cNvPicPr>
            <a:picLocks noChangeAspect="1"/>
          </p:cNvPicPr>
          <p:nvPr/>
        </p:nvPicPr>
        <p:blipFill>
          <a:blip r:embed="rId3"/>
          <a:stretch>
            <a:fillRect/>
          </a:stretch>
        </p:blipFill>
        <p:spPr>
          <a:xfrm>
            <a:off x="1207503" y="1660116"/>
            <a:ext cx="9939086" cy="3374000"/>
          </a:xfrm>
          <a:prstGeom prst="rect">
            <a:avLst/>
          </a:prstGeom>
        </p:spPr>
      </p:pic>
      <p:sp>
        <p:nvSpPr>
          <p:cNvPr id="8" name="TextBox 7">
            <a:extLst>
              <a:ext uri="{FF2B5EF4-FFF2-40B4-BE49-F238E27FC236}">
                <a16:creationId xmlns:a16="http://schemas.microsoft.com/office/drawing/2014/main" id="{4FDC32D4-8C05-4DC1-B394-140597EAD3B7}"/>
              </a:ext>
            </a:extLst>
          </p:cNvPr>
          <p:cNvSpPr txBox="1"/>
          <p:nvPr/>
        </p:nvSpPr>
        <p:spPr>
          <a:xfrm>
            <a:off x="5594554" y="5417574"/>
            <a:ext cx="1671484" cy="307777"/>
          </a:xfrm>
          <a:prstGeom prst="rect">
            <a:avLst/>
          </a:prstGeom>
          <a:noFill/>
        </p:spPr>
        <p:txBody>
          <a:bodyPr wrap="square" rtlCol="0">
            <a:spAutoFit/>
          </a:bodyPr>
          <a:lstStyle/>
          <a:p>
            <a:r>
              <a:rPr lang="en-US" altLang="ko-KR" dirty="0"/>
              <a:t>&lt;Function&gt;</a:t>
            </a:r>
            <a:endParaRPr lang="ko-KR" altLang="en-US" dirty="0"/>
          </a:p>
        </p:txBody>
      </p:sp>
      <p:sp>
        <p:nvSpPr>
          <p:cNvPr id="10" name="Google Shape;180;g12411de2012_0_65">
            <a:extLst>
              <a:ext uri="{FF2B5EF4-FFF2-40B4-BE49-F238E27FC236}">
                <a16:creationId xmlns:a16="http://schemas.microsoft.com/office/drawing/2014/main" id="{73C7294D-000F-4DEB-8CD4-F032E79AB7E3}"/>
              </a:ext>
            </a:extLst>
          </p:cNvPr>
          <p:cNvSpPr txBox="1">
            <a:spLocks/>
          </p:cNvSpPr>
          <p:nvPr/>
        </p:nvSpPr>
        <p:spPr>
          <a:xfrm>
            <a:off x="1137157" y="253127"/>
            <a:ext cx="5951901"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System Flow and Architecture</a:t>
            </a:r>
            <a:endParaRPr lang="ko-KR" altLang="en-US" sz="3200" b="1" dirty="0"/>
          </a:p>
        </p:txBody>
      </p:sp>
      <p:sp>
        <p:nvSpPr>
          <p:cNvPr id="11" name="텍스트 개체 틀 2">
            <a:extLst>
              <a:ext uri="{FF2B5EF4-FFF2-40B4-BE49-F238E27FC236}">
                <a16:creationId xmlns:a16="http://schemas.microsoft.com/office/drawing/2014/main" id="{CF9D7AE8-16E8-4F9E-8719-828B66245B00}"/>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04</a:t>
            </a:r>
            <a:endParaRPr lang="ko-KR" altLang="en-US" sz="6000" b="1" dirty="0">
              <a:latin typeface="맑은 고딕" panose="020B0503020000020004" pitchFamily="50" charset="-12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E60E208-2DC3-419E-94A6-20A0A8998F7B}"/>
              </a:ext>
            </a:extLst>
          </p:cNvPr>
          <p:cNvPicPr>
            <a:picLocks noChangeAspect="1"/>
          </p:cNvPicPr>
          <p:nvPr/>
        </p:nvPicPr>
        <p:blipFill>
          <a:blip r:embed="rId2"/>
          <a:stretch>
            <a:fillRect/>
          </a:stretch>
        </p:blipFill>
        <p:spPr>
          <a:xfrm>
            <a:off x="963365" y="1828800"/>
            <a:ext cx="10444590" cy="3549445"/>
          </a:xfrm>
          <a:prstGeom prst="rect">
            <a:avLst/>
          </a:prstGeom>
        </p:spPr>
      </p:pic>
      <p:sp>
        <p:nvSpPr>
          <p:cNvPr id="4" name="TextBox 3">
            <a:extLst>
              <a:ext uri="{FF2B5EF4-FFF2-40B4-BE49-F238E27FC236}">
                <a16:creationId xmlns:a16="http://schemas.microsoft.com/office/drawing/2014/main" id="{B1374370-A1E7-4891-BAE1-24BA3BF87C28}"/>
              </a:ext>
            </a:extLst>
          </p:cNvPr>
          <p:cNvSpPr txBox="1"/>
          <p:nvPr/>
        </p:nvSpPr>
        <p:spPr>
          <a:xfrm>
            <a:off x="5329084" y="5921894"/>
            <a:ext cx="2094271" cy="307777"/>
          </a:xfrm>
          <a:prstGeom prst="rect">
            <a:avLst/>
          </a:prstGeom>
          <a:noFill/>
        </p:spPr>
        <p:txBody>
          <a:bodyPr wrap="square" rtlCol="0">
            <a:spAutoFit/>
          </a:bodyPr>
          <a:lstStyle/>
          <a:p>
            <a:r>
              <a:rPr lang="en-US" altLang="ko-KR" dirty="0"/>
              <a:t>&lt;Architecture&gt;</a:t>
            </a:r>
            <a:endParaRPr lang="ko-KR" altLang="en-US" dirty="0"/>
          </a:p>
        </p:txBody>
      </p:sp>
      <p:sp>
        <p:nvSpPr>
          <p:cNvPr id="5" name="Google Shape;180;g12411de2012_0_65">
            <a:extLst>
              <a:ext uri="{FF2B5EF4-FFF2-40B4-BE49-F238E27FC236}">
                <a16:creationId xmlns:a16="http://schemas.microsoft.com/office/drawing/2014/main" id="{84C6C2FD-8CAF-48EA-81E8-628D0168227A}"/>
              </a:ext>
            </a:extLst>
          </p:cNvPr>
          <p:cNvSpPr txBox="1">
            <a:spLocks/>
          </p:cNvSpPr>
          <p:nvPr/>
        </p:nvSpPr>
        <p:spPr>
          <a:xfrm>
            <a:off x="1137157" y="253127"/>
            <a:ext cx="6158378" cy="72424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l">
              <a:spcBef>
                <a:spcPts val="0"/>
              </a:spcBef>
              <a:buSzPts val="3600"/>
            </a:pPr>
            <a:r>
              <a:rPr lang="en-US" altLang="ko-KR" sz="3200" b="1" i="0" dirty="0">
                <a:solidFill>
                  <a:srgbClr val="000000"/>
                </a:solidFill>
                <a:effectLst/>
                <a:latin typeface="noto"/>
              </a:rPr>
              <a:t>System Flow and Architecture</a:t>
            </a:r>
            <a:endParaRPr lang="ko-KR" altLang="en-US" sz="3200" b="1" dirty="0"/>
          </a:p>
        </p:txBody>
      </p:sp>
      <p:sp>
        <p:nvSpPr>
          <p:cNvPr id="6" name="텍스트 개체 틀 2">
            <a:extLst>
              <a:ext uri="{FF2B5EF4-FFF2-40B4-BE49-F238E27FC236}">
                <a16:creationId xmlns:a16="http://schemas.microsoft.com/office/drawing/2014/main" id="{567BBF65-B89A-4748-BD84-34F01ED49486}"/>
              </a:ext>
            </a:extLst>
          </p:cNvPr>
          <p:cNvSpPr txBox="1">
            <a:spLocks/>
          </p:cNvSpPr>
          <p:nvPr/>
        </p:nvSpPr>
        <p:spPr>
          <a:xfrm>
            <a:off x="0" y="1"/>
            <a:ext cx="1397000" cy="8986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altLang="ko-KR" sz="6000" b="1" dirty="0">
                <a:latin typeface="맑은 고딕" panose="020B0503020000020004" pitchFamily="50" charset="-127"/>
              </a:rPr>
              <a:t>04</a:t>
            </a:r>
            <a:endParaRPr lang="ko-KR" altLang="en-US" sz="6000" b="1" dirty="0">
              <a:latin typeface="맑은 고딕" panose="020B0503020000020004" pitchFamily="50" charset="-127"/>
            </a:endParaRPr>
          </a:p>
        </p:txBody>
      </p:sp>
    </p:spTree>
    <p:extLst>
      <p:ext uri="{BB962C8B-B14F-4D97-AF65-F5344CB8AC3E}">
        <p14:creationId xmlns:p14="http://schemas.microsoft.com/office/powerpoint/2010/main" val="1294861247"/>
      </p:ext>
    </p:extLst>
  </p:cSld>
  <p:clrMapOvr>
    <a:masterClrMapping/>
  </p:clrMapOvr>
</p:sld>
</file>

<file path=ppt/theme/theme1.xml><?xml version="1.0" encoding="utf-8"?>
<a:theme xmlns:a="http://schemas.openxmlformats.org/drawingml/2006/main" name="Contents Slide Master">
  <a:themeElements>
    <a:clrScheme name="ALLPPT- BURGERS">
      <a:dk1>
        <a:srgbClr val="000000"/>
      </a:dk1>
      <a:lt1>
        <a:srgbClr val="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TotalTime>
  <Words>1200</Words>
  <Application>Microsoft Office PowerPoint</Application>
  <PresentationFormat>와이드스크린</PresentationFormat>
  <Paragraphs>389</Paragraphs>
  <Slides>33</Slides>
  <Notes>20</Notes>
  <HiddenSlides>0</HiddenSlides>
  <MMClips>1</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33</vt:i4>
      </vt:variant>
    </vt:vector>
  </HeadingPairs>
  <TitlesOfParts>
    <vt:vector size="41" baseType="lpstr">
      <vt:lpstr>noto</vt:lpstr>
      <vt:lpstr>맑은 고딕</vt:lpstr>
      <vt:lpstr>맑은 고딕</vt:lpstr>
      <vt:lpstr>Arial</vt:lpstr>
      <vt:lpstr>Calibri</vt:lpstr>
      <vt:lpstr>Courier New</vt:lpstr>
      <vt:lpstr>Wingdings</vt:lpstr>
      <vt:lpstr>Contents Slide Master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Allppt.com</dc:creator>
  <cp:lastModifiedBy>suyoung</cp:lastModifiedBy>
  <cp:revision>18</cp:revision>
  <dcterms:created xsi:type="dcterms:W3CDTF">2020-01-20T05:08:25Z</dcterms:created>
  <dcterms:modified xsi:type="dcterms:W3CDTF">2022-04-20T02:27:33Z</dcterms:modified>
</cp:coreProperties>
</file>